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2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312" r:id="rId2"/>
    <p:sldId id="259" r:id="rId3"/>
    <p:sldId id="310" r:id="rId4"/>
    <p:sldId id="325" r:id="rId5"/>
    <p:sldId id="346" r:id="rId6"/>
    <p:sldId id="320" r:id="rId7"/>
    <p:sldId id="309" r:id="rId8"/>
    <p:sldId id="321" r:id="rId9"/>
    <p:sldId id="322" r:id="rId10"/>
    <p:sldId id="347" r:id="rId11"/>
    <p:sldId id="348" r:id="rId12"/>
    <p:sldId id="327" r:id="rId13"/>
    <p:sldId id="328" r:id="rId14"/>
    <p:sldId id="349" r:id="rId15"/>
    <p:sldId id="350" r:id="rId16"/>
    <p:sldId id="351" r:id="rId17"/>
    <p:sldId id="324" r:id="rId18"/>
    <p:sldId id="329" r:id="rId19"/>
    <p:sldId id="352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54" r:id="rId29"/>
    <p:sldId id="345" r:id="rId30"/>
    <p:sldId id="353" r:id="rId31"/>
    <p:sldId id="311" r:id="rId32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D42"/>
    <a:srgbClr val="404040"/>
    <a:srgbClr val="FF9900"/>
    <a:srgbClr val="22374C"/>
    <a:srgbClr val="FFB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5362" autoAdjust="0"/>
  </p:normalViewPr>
  <p:slideViewPr>
    <p:cSldViewPr snapToGrid="0" showGuides="1">
      <p:cViewPr varScale="1">
        <p:scale>
          <a:sx n="95" d="100"/>
          <a:sy n="95" d="100"/>
        </p:scale>
        <p:origin x="-102" y="-366"/>
      </p:cViewPr>
      <p:guideLst>
        <p:guide orient="horz" pos="219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942" y="-72"/>
      </p:cViewPr>
      <p:guideLst>
        <p:guide orient="horz" pos="2924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BF5FB8-2C44-42B8-8B98-C7724FBE67D1}" type="doc">
      <dgm:prSet loTypeId="urn:microsoft.com/office/officeart/2005/8/layout/equation2#1" loCatId="relationship" qsTypeId="urn:microsoft.com/office/officeart/2005/8/quickstyle/simple1#1" qsCatId="simple" csTypeId="urn:microsoft.com/office/officeart/2005/8/colors/accent1_2#1" csCatId="accent1" phldr="1"/>
      <dgm:spPr/>
    </dgm:pt>
    <dgm:pt modelId="{074883F6-A245-4B10-A72F-997C945FF99D}">
      <dgm:prSet phldrT="[文本]"/>
      <dgm:spPr/>
      <dgm:t>
        <a:bodyPr/>
        <a:lstStyle/>
        <a:p>
          <a:r>
            <a:rPr lang="zh-CN" altLang="en-US" dirty="0"/>
            <a:t>感知设备</a:t>
          </a:r>
        </a:p>
      </dgm:t>
    </dgm:pt>
    <dgm:pt modelId="{1C55D94E-5C9D-44A2-95EC-7CCFF516CA9C}" type="parTrans" cxnId="{DA8460FA-1C72-4338-9937-1D6CF4F5ED21}">
      <dgm:prSet/>
      <dgm:spPr/>
      <dgm:t>
        <a:bodyPr/>
        <a:lstStyle/>
        <a:p>
          <a:endParaRPr lang="zh-CN" altLang="en-US"/>
        </a:p>
      </dgm:t>
    </dgm:pt>
    <dgm:pt modelId="{119153B7-E02A-4CBA-81AD-1BB30FD940C3}" type="sibTrans" cxnId="{DA8460FA-1C72-4338-9937-1D6CF4F5ED21}">
      <dgm:prSet/>
      <dgm:spPr/>
      <dgm:t>
        <a:bodyPr/>
        <a:lstStyle/>
        <a:p>
          <a:endParaRPr lang="zh-CN" altLang="en-US"/>
        </a:p>
      </dgm:t>
    </dgm:pt>
    <dgm:pt modelId="{292B7950-9257-4B83-BE8C-C1933B2CD0EF}">
      <dgm:prSet phldrT="[文本]"/>
      <dgm:spPr/>
      <dgm:t>
        <a:bodyPr/>
        <a:lstStyle/>
        <a:p>
          <a:r>
            <a:rPr lang="zh-CN" altLang="en-US" dirty="0"/>
            <a:t>显示设备</a:t>
          </a:r>
        </a:p>
      </dgm:t>
    </dgm:pt>
    <dgm:pt modelId="{D08AF3EF-3963-414B-99E3-0A06D9FE3419}" type="parTrans" cxnId="{DF3A0D08-1165-40EF-AA71-2685386477A1}">
      <dgm:prSet/>
      <dgm:spPr/>
      <dgm:t>
        <a:bodyPr/>
        <a:lstStyle/>
        <a:p>
          <a:endParaRPr lang="zh-CN" altLang="en-US"/>
        </a:p>
      </dgm:t>
    </dgm:pt>
    <dgm:pt modelId="{90784827-8D58-4118-8359-CC73A22E4F49}" type="sibTrans" cxnId="{DF3A0D08-1165-40EF-AA71-2685386477A1}">
      <dgm:prSet/>
      <dgm:spPr/>
      <dgm:t>
        <a:bodyPr/>
        <a:lstStyle/>
        <a:p>
          <a:endParaRPr lang="zh-CN" altLang="en-US"/>
        </a:p>
      </dgm:t>
    </dgm:pt>
    <dgm:pt modelId="{7F426B44-019A-4E04-ABA3-7F92E67CD504}">
      <dgm:prSet phldrT="[文本]"/>
      <dgm:spPr/>
      <dgm:t>
        <a:bodyPr/>
        <a:lstStyle/>
        <a:p>
          <a:r>
            <a:rPr lang="zh-CN" altLang="en-US" dirty="0"/>
            <a:t>读卡模块</a:t>
          </a:r>
        </a:p>
      </dgm:t>
    </dgm:pt>
    <dgm:pt modelId="{CA73A3A1-B9AF-4355-AA03-E733B0C4BC8F}" type="parTrans" cxnId="{E496A67E-8FDB-42E5-9612-CA7CE05F1023}">
      <dgm:prSet/>
      <dgm:spPr/>
      <dgm:t>
        <a:bodyPr/>
        <a:lstStyle/>
        <a:p>
          <a:endParaRPr lang="zh-CN" altLang="en-US"/>
        </a:p>
      </dgm:t>
    </dgm:pt>
    <dgm:pt modelId="{3AFC65F5-58A6-4BCA-A512-AA9F2521E29D}" type="sibTrans" cxnId="{E496A67E-8FDB-42E5-9612-CA7CE05F1023}">
      <dgm:prSet/>
      <dgm:spPr/>
      <dgm:t>
        <a:bodyPr/>
        <a:lstStyle/>
        <a:p>
          <a:endParaRPr lang="zh-CN" altLang="en-US"/>
        </a:p>
      </dgm:t>
    </dgm:pt>
    <dgm:pt modelId="{2A4BB1D7-C092-446E-93C2-6B0A99DBCD28}">
      <dgm:prSet phldrT="[文本]"/>
      <dgm:spPr/>
      <dgm:t>
        <a:bodyPr/>
        <a:lstStyle/>
        <a:p>
          <a:endParaRPr lang="zh-CN" altLang="en-US" dirty="0"/>
        </a:p>
      </dgm:t>
    </dgm:pt>
    <dgm:pt modelId="{61A52774-4113-4CDD-A656-39F258D28611}" type="sibTrans" cxnId="{D523F0A9-C001-4A12-B6CB-8F30316F1F8E}">
      <dgm:prSet/>
      <dgm:spPr/>
      <dgm:t>
        <a:bodyPr/>
        <a:lstStyle/>
        <a:p>
          <a:endParaRPr lang="zh-CN" altLang="en-US"/>
        </a:p>
      </dgm:t>
    </dgm:pt>
    <dgm:pt modelId="{194BB8AB-AC16-4473-99DF-2CB96B2D2AD3}" type="parTrans" cxnId="{D523F0A9-C001-4A12-B6CB-8F30316F1F8E}">
      <dgm:prSet/>
      <dgm:spPr/>
      <dgm:t>
        <a:bodyPr/>
        <a:lstStyle/>
        <a:p>
          <a:endParaRPr lang="zh-CN" altLang="en-US"/>
        </a:p>
      </dgm:t>
    </dgm:pt>
    <dgm:pt modelId="{44AB0F68-CBC9-4DE6-BAA3-92F9A8FCCF98}" type="pres">
      <dgm:prSet presAssocID="{8CBF5FB8-2C44-42B8-8B98-C7724FBE67D1}" presName="Name0" presStyleCnt="0">
        <dgm:presLayoutVars>
          <dgm:dir/>
          <dgm:resizeHandles val="exact"/>
        </dgm:presLayoutVars>
      </dgm:prSet>
      <dgm:spPr/>
    </dgm:pt>
    <dgm:pt modelId="{B4CA4916-1644-4096-9D29-AB0087406B45}" type="pres">
      <dgm:prSet presAssocID="{8CBF5FB8-2C44-42B8-8B98-C7724FBE67D1}" presName="vNodes" presStyleCnt="0"/>
      <dgm:spPr/>
    </dgm:pt>
    <dgm:pt modelId="{D825C180-7592-4928-A4FC-9577F0908376}" type="pres">
      <dgm:prSet presAssocID="{074883F6-A245-4B10-A72F-997C945FF99D}" presName="node" presStyleLbl="node1" presStyleIdx="0" presStyleCnt="4" custScaleX="114495" custScaleY="10534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862FA53-09EF-48BD-A113-5C83F9D5ADAC}" type="pres">
      <dgm:prSet presAssocID="{119153B7-E02A-4CBA-81AD-1BB30FD940C3}" presName="spacerT" presStyleCnt="0"/>
      <dgm:spPr/>
    </dgm:pt>
    <dgm:pt modelId="{9AA1EE11-92F5-409B-B074-2D29D1E6DBF5}" type="pres">
      <dgm:prSet presAssocID="{119153B7-E02A-4CBA-81AD-1BB30FD940C3}" presName="sibTrans" presStyleLbl="sibTrans2D1" presStyleIdx="0" presStyleCnt="3"/>
      <dgm:spPr/>
      <dgm:t>
        <a:bodyPr/>
        <a:lstStyle/>
        <a:p>
          <a:endParaRPr lang="zh-CN" altLang="en-US"/>
        </a:p>
      </dgm:t>
    </dgm:pt>
    <dgm:pt modelId="{71A476BF-D084-4B05-9544-5E9F906335EA}" type="pres">
      <dgm:prSet presAssocID="{119153B7-E02A-4CBA-81AD-1BB30FD940C3}" presName="spacerB" presStyleCnt="0"/>
      <dgm:spPr/>
    </dgm:pt>
    <dgm:pt modelId="{6B2D6D48-D4A5-4F8E-AF2E-CCFD538DECB7}" type="pres">
      <dgm:prSet presAssocID="{292B7950-9257-4B83-BE8C-C1933B2CD0EF}" presName="node" presStyleLbl="node1" presStyleIdx="1" presStyleCnt="4" custScaleX="117663" custScaleY="11804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32E8E36-6C86-42AE-AB64-19AB112C7AA5}" type="pres">
      <dgm:prSet presAssocID="{90784827-8D58-4118-8359-CC73A22E4F49}" presName="spacerT" presStyleCnt="0"/>
      <dgm:spPr/>
    </dgm:pt>
    <dgm:pt modelId="{C7A376B8-A00E-4766-8407-558E792955FA}" type="pres">
      <dgm:prSet presAssocID="{90784827-8D58-4118-8359-CC73A22E4F49}" presName="sibTrans" presStyleLbl="sibTrans2D1" presStyleIdx="1" presStyleCnt="3"/>
      <dgm:spPr/>
      <dgm:t>
        <a:bodyPr/>
        <a:lstStyle/>
        <a:p>
          <a:endParaRPr lang="zh-CN" altLang="en-US"/>
        </a:p>
      </dgm:t>
    </dgm:pt>
    <dgm:pt modelId="{8F767422-E09B-44CE-B995-75156529FAD3}" type="pres">
      <dgm:prSet presAssocID="{90784827-8D58-4118-8359-CC73A22E4F49}" presName="spacerB" presStyleCnt="0"/>
      <dgm:spPr/>
    </dgm:pt>
    <dgm:pt modelId="{C0A6D56A-DA2D-451C-B4AF-1ED99C512F05}" type="pres">
      <dgm:prSet presAssocID="{7F426B44-019A-4E04-ABA3-7F92E67CD504}" presName="node" presStyleLbl="node1" presStyleIdx="2" presStyleCnt="4" custScaleX="112133" custScaleY="1020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A694913-56CD-4322-8C90-4312DCB77281}" type="pres">
      <dgm:prSet presAssocID="{8CBF5FB8-2C44-42B8-8B98-C7724FBE67D1}" presName="sibTransLast" presStyleLbl="sibTrans2D1" presStyleIdx="2" presStyleCnt="3"/>
      <dgm:spPr/>
      <dgm:t>
        <a:bodyPr/>
        <a:lstStyle/>
        <a:p>
          <a:endParaRPr lang="zh-CN" altLang="en-US"/>
        </a:p>
      </dgm:t>
    </dgm:pt>
    <dgm:pt modelId="{E4BC3CDA-CF91-4262-9A87-763421A53C4A}" type="pres">
      <dgm:prSet presAssocID="{8CBF5FB8-2C44-42B8-8B98-C7724FBE67D1}" presName="connectorText" presStyleLbl="sibTrans2D1" presStyleIdx="2" presStyleCnt="3"/>
      <dgm:spPr/>
      <dgm:t>
        <a:bodyPr/>
        <a:lstStyle/>
        <a:p>
          <a:endParaRPr lang="zh-CN" altLang="en-US"/>
        </a:p>
      </dgm:t>
    </dgm:pt>
    <dgm:pt modelId="{3C03459B-F475-44D5-B6BB-5E361C27A1A5}" type="pres">
      <dgm:prSet presAssocID="{8CBF5FB8-2C44-42B8-8B98-C7724FBE67D1}" presName="las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6FB8602E-A6A2-41A9-B90B-8DBFD5E34C32}" type="presOf" srcId="{074883F6-A245-4B10-A72F-997C945FF99D}" destId="{D825C180-7592-4928-A4FC-9577F0908376}" srcOrd="0" destOrd="0" presId="urn:microsoft.com/office/officeart/2005/8/layout/equation2#1"/>
    <dgm:cxn modelId="{D523F0A9-C001-4A12-B6CB-8F30316F1F8E}" srcId="{8CBF5FB8-2C44-42B8-8B98-C7724FBE67D1}" destId="{2A4BB1D7-C092-446E-93C2-6B0A99DBCD28}" srcOrd="3" destOrd="0" parTransId="{194BB8AB-AC16-4473-99DF-2CB96B2D2AD3}" sibTransId="{61A52774-4113-4CDD-A656-39F258D28611}"/>
    <dgm:cxn modelId="{DD005D96-24F7-4A5A-BB54-9183CA9A6E74}" type="presOf" srcId="{7F426B44-019A-4E04-ABA3-7F92E67CD504}" destId="{C0A6D56A-DA2D-451C-B4AF-1ED99C512F05}" srcOrd="0" destOrd="0" presId="urn:microsoft.com/office/officeart/2005/8/layout/equation2#1"/>
    <dgm:cxn modelId="{DF3A0D08-1165-40EF-AA71-2685386477A1}" srcId="{8CBF5FB8-2C44-42B8-8B98-C7724FBE67D1}" destId="{292B7950-9257-4B83-BE8C-C1933B2CD0EF}" srcOrd="1" destOrd="0" parTransId="{D08AF3EF-3963-414B-99E3-0A06D9FE3419}" sibTransId="{90784827-8D58-4118-8359-CC73A22E4F49}"/>
    <dgm:cxn modelId="{E496A67E-8FDB-42E5-9612-CA7CE05F1023}" srcId="{8CBF5FB8-2C44-42B8-8B98-C7724FBE67D1}" destId="{7F426B44-019A-4E04-ABA3-7F92E67CD504}" srcOrd="2" destOrd="0" parTransId="{CA73A3A1-B9AF-4355-AA03-E733B0C4BC8F}" sibTransId="{3AFC65F5-58A6-4BCA-A512-AA9F2521E29D}"/>
    <dgm:cxn modelId="{7597AA62-0454-4C28-A390-ED6ACDB4C873}" type="presOf" srcId="{292B7950-9257-4B83-BE8C-C1933B2CD0EF}" destId="{6B2D6D48-D4A5-4F8E-AF2E-CCFD538DECB7}" srcOrd="0" destOrd="0" presId="urn:microsoft.com/office/officeart/2005/8/layout/equation2#1"/>
    <dgm:cxn modelId="{01836B74-CBBE-463A-8780-8172969A86C2}" type="presOf" srcId="{90784827-8D58-4118-8359-CC73A22E4F49}" destId="{C7A376B8-A00E-4766-8407-558E792955FA}" srcOrd="0" destOrd="0" presId="urn:microsoft.com/office/officeart/2005/8/layout/equation2#1"/>
    <dgm:cxn modelId="{B15CBD53-53FB-4130-A664-D4D338ED048E}" type="presOf" srcId="{8CBF5FB8-2C44-42B8-8B98-C7724FBE67D1}" destId="{44AB0F68-CBC9-4DE6-BAA3-92F9A8FCCF98}" srcOrd="0" destOrd="0" presId="urn:microsoft.com/office/officeart/2005/8/layout/equation2#1"/>
    <dgm:cxn modelId="{9B94749E-1807-41A2-B94D-E04165A4E1C3}" type="presOf" srcId="{3AFC65F5-58A6-4BCA-A512-AA9F2521E29D}" destId="{5A694913-56CD-4322-8C90-4312DCB77281}" srcOrd="0" destOrd="0" presId="urn:microsoft.com/office/officeart/2005/8/layout/equation2#1"/>
    <dgm:cxn modelId="{5B229A49-D7DF-473D-98BA-0442C929EA31}" type="presOf" srcId="{119153B7-E02A-4CBA-81AD-1BB30FD940C3}" destId="{9AA1EE11-92F5-409B-B074-2D29D1E6DBF5}" srcOrd="0" destOrd="0" presId="urn:microsoft.com/office/officeart/2005/8/layout/equation2#1"/>
    <dgm:cxn modelId="{DA8460FA-1C72-4338-9937-1D6CF4F5ED21}" srcId="{8CBF5FB8-2C44-42B8-8B98-C7724FBE67D1}" destId="{074883F6-A245-4B10-A72F-997C945FF99D}" srcOrd="0" destOrd="0" parTransId="{1C55D94E-5C9D-44A2-95EC-7CCFF516CA9C}" sibTransId="{119153B7-E02A-4CBA-81AD-1BB30FD940C3}"/>
    <dgm:cxn modelId="{005D10B5-A444-4106-B7FD-E801A35A6F97}" type="presOf" srcId="{2A4BB1D7-C092-446E-93C2-6B0A99DBCD28}" destId="{3C03459B-F475-44D5-B6BB-5E361C27A1A5}" srcOrd="0" destOrd="0" presId="urn:microsoft.com/office/officeart/2005/8/layout/equation2#1"/>
    <dgm:cxn modelId="{7FD8BF6B-41D0-43C0-9ACD-C6D9821CCEC7}" type="presOf" srcId="{3AFC65F5-58A6-4BCA-A512-AA9F2521E29D}" destId="{E4BC3CDA-CF91-4262-9A87-763421A53C4A}" srcOrd="1" destOrd="0" presId="urn:microsoft.com/office/officeart/2005/8/layout/equation2#1"/>
    <dgm:cxn modelId="{EB75C000-DD1A-40E4-900F-E67A037AB02C}" type="presParOf" srcId="{44AB0F68-CBC9-4DE6-BAA3-92F9A8FCCF98}" destId="{B4CA4916-1644-4096-9D29-AB0087406B45}" srcOrd="0" destOrd="0" presId="urn:microsoft.com/office/officeart/2005/8/layout/equation2#1"/>
    <dgm:cxn modelId="{CCBCA407-0F5C-4FF5-B5D4-6048A9D4B218}" type="presParOf" srcId="{B4CA4916-1644-4096-9D29-AB0087406B45}" destId="{D825C180-7592-4928-A4FC-9577F0908376}" srcOrd="0" destOrd="0" presId="urn:microsoft.com/office/officeart/2005/8/layout/equation2#1"/>
    <dgm:cxn modelId="{92F02F34-95F8-4EC7-975F-D3F8A508A2CF}" type="presParOf" srcId="{B4CA4916-1644-4096-9D29-AB0087406B45}" destId="{0862FA53-09EF-48BD-A113-5C83F9D5ADAC}" srcOrd="1" destOrd="0" presId="urn:microsoft.com/office/officeart/2005/8/layout/equation2#1"/>
    <dgm:cxn modelId="{EFC01764-2DC4-40FC-8A84-7E1138F700C5}" type="presParOf" srcId="{B4CA4916-1644-4096-9D29-AB0087406B45}" destId="{9AA1EE11-92F5-409B-B074-2D29D1E6DBF5}" srcOrd="2" destOrd="0" presId="urn:microsoft.com/office/officeart/2005/8/layout/equation2#1"/>
    <dgm:cxn modelId="{7A9103C0-64D5-426E-B62B-885211406C1A}" type="presParOf" srcId="{B4CA4916-1644-4096-9D29-AB0087406B45}" destId="{71A476BF-D084-4B05-9544-5E9F906335EA}" srcOrd="3" destOrd="0" presId="urn:microsoft.com/office/officeart/2005/8/layout/equation2#1"/>
    <dgm:cxn modelId="{7B3B4E63-9B16-4977-B81A-FCD707E34836}" type="presParOf" srcId="{B4CA4916-1644-4096-9D29-AB0087406B45}" destId="{6B2D6D48-D4A5-4F8E-AF2E-CCFD538DECB7}" srcOrd="4" destOrd="0" presId="urn:microsoft.com/office/officeart/2005/8/layout/equation2#1"/>
    <dgm:cxn modelId="{801B11E3-4104-4D0D-A257-A93660380711}" type="presParOf" srcId="{B4CA4916-1644-4096-9D29-AB0087406B45}" destId="{632E8E36-6C86-42AE-AB64-19AB112C7AA5}" srcOrd="5" destOrd="0" presId="urn:microsoft.com/office/officeart/2005/8/layout/equation2#1"/>
    <dgm:cxn modelId="{56D9A249-A4E8-4F03-9A22-97F740DF1E3F}" type="presParOf" srcId="{B4CA4916-1644-4096-9D29-AB0087406B45}" destId="{C7A376B8-A00E-4766-8407-558E792955FA}" srcOrd="6" destOrd="0" presId="urn:microsoft.com/office/officeart/2005/8/layout/equation2#1"/>
    <dgm:cxn modelId="{17BEE549-8370-4FCC-B374-5F4AD54728D4}" type="presParOf" srcId="{B4CA4916-1644-4096-9D29-AB0087406B45}" destId="{8F767422-E09B-44CE-B995-75156529FAD3}" srcOrd="7" destOrd="0" presId="urn:microsoft.com/office/officeart/2005/8/layout/equation2#1"/>
    <dgm:cxn modelId="{F20CC99E-5ADC-4D86-91C3-E4C169EB5EA8}" type="presParOf" srcId="{B4CA4916-1644-4096-9D29-AB0087406B45}" destId="{C0A6D56A-DA2D-451C-B4AF-1ED99C512F05}" srcOrd="8" destOrd="0" presId="urn:microsoft.com/office/officeart/2005/8/layout/equation2#1"/>
    <dgm:cxn modelId="{7718C468-49C2-41FA-8CFB-8923ECB39B07}" type="presParOf" srcId="{44AB0F68-CBC9-4DE6-BAA3-92F9A8FCCF98}" destId="{5A694913-56CD-4322-8C90-4312DCB77281}" srcOrd="1" destOrd="0" presId="urn:microsoft.com/office/officeart/2005/8/layout/equation2#1"/>
    <dgm:cxn modelId="{F7626D18-2A81-4018-8196-ED62F2397F42}" type="presParOf" srcId="{5A694913-56CD-4322-8C90-4312DCB77281}" destId="{E4BC3CDA-CF91-4262-9A87-763421A53C4A}" srcOrd="0" destOrd="0" presId="urn:microsoft.com/office/officeart/2005/8/layout/equation2#1"/>
    <dgm:cxn modelId="{B0042168-780E-4C8D-99C7-D8DDD2816721}" type="presParOf" srcId="{44AB0F68-CBC9-4DE6-BAA3-92F9A8FCCF98}" destId="{3C03459B-F475-44D5-B6BB-5E361C27A1A5}" srcOrd="2" destOrd="0" presId="urn:microsoft.com/office/officeart/2005/8/layout/equation2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C1FD3B-FB1F-470C-88BA-2ED26233B60F}" type="doc">
      <dgm:prSet loTypeId="urn:microsoft.com/office/officeart/2005/8/layout/arrow6#1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7D0618F1-1D6E-4A77-B25A-570C2DF186C6}">
      <dgm:prSet phldrT="[文本]"/>
      <dgm:spPr/>
      <dgm:t>
        <a:bodyPr/>
        <a:lstStyle/>
        <a:p>
          <a:r>
            <a:rPr lang="zh-CN" altLang="en-US" dirty="0"/>
            <a:t>信息交互</a:t>
          </a:r>
        </a:p>
      </dgm:t>
    </dgm:pt>
    <dgm:pt modelId="{5D6421F4-7620-4257-8584-437E9E771B1C}" type="parTrans" cxnId="{8780A07F-CAFF-449D-BE44-07432D11AED6}">
      <dgm:prSet/>
      <dgm:spPr/>
      <dgm:t>
        <a:bodyPr/>
        <a:lstStyle/>
        <a:p>
          <a:endParaRPr lang="zh-CN" altLang="en-US"/>
        </a:p>
      </dgm:t>
    </dgm:pt>
    <dgm:pt modelId="{90917613-B0C4-4535-BF91-83DEFAB8D7FC}" type="sibTrans" cxnId="{8780A07F-CAFF-449D-BE44-07432D11AED6}">
      <dgm:prSet/>
      <dgm:spPr/>
      <dgm:t>
        <a:bodyPr/>
        <a:lstStyle/>
        <a:p>
          <a:endParaRPr lang="zh-CN" altLang="en-US"/>
        </a:p>
      </dgm:t>
    </dgm:pt>
    <dgm:pt modelId="{C456E60C-0567-4C17-8F38-113C0507D57F}">
      <dgm:prSet phldrT="[文本]"/>
      <dgm:spPr/>
      <dgm:t>
        <a:bodyPr/>
        <a:lstStyle/>
        <a:p>
          <a:r>
            <a:rPr lang="zh-CN" altLang="en-US" dirty="0"/>
            <a:t>设备驱动</a:t>
          </a:r>
        </a:p>
      </dgm:t>
    </dgm:pt>
    <dgm:pt modelId="{EEDFF84C-B736-4974-B5FE-36AA1E1C96FF}" type="parTrans" cxnId="{04D480A0-F020-4FAB-B280-5789B571C7CF}">
      <dgm:prSet/>
      <dgm:spPr/>
      <dgm:t>
        <a:bodyPr/>
        <a:lstStyle/>
        <a:p>
          <a:endParaRPr lang="zh-CN" altLang="en-US"/>
        </a:p>
      </dgm:t>
    </dgm:pt>
    <dgm:pt modelId="{B7D79D03-9B57-453B-96BD-BA99159DA386}" type="sibTrans" cxnId="{04D480A0-F020-4FAB-B280-5789B571C7CF}">
      <dgm:prSet/>
      <dgm:spPr/>
      <dgm:t>
        <a:bodyPr/>
        <a:lstStyle/>
        <a:p>
          <a:endParaRPr lang="zh-CN" altLang="en-US"/>
        </a:p>
      </dgm:t>
    </dgm:pt>
    <dgm:pt modelId="{288F7536-3DBA-487F-9A65-65A0D52FAE42}" type="pres">
      <dgm:prSet presAssocID="{B6C1FD3B-FB1F-470C-88BA-2ED26233B60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E2B37A8-FB64-4119-9EF4-2FA6446BDF54}" type="pres">
      <dgm:prSet presAssocID="{B6C1FD3B-FB1F-470C-88BA-2ED26233B60F}" presName="ribbon" presStyleLbl="node1" presStyleIdx="0" presStyleCnt="1" custScaleX="123636"/>
      <dgm:spPr/>
    </dgm:pt>
    <dgm:pt modelId="{7E90041F-A615-4C10-9AB7-1B1F712106D7}" type="pres">
      <dgm:prSet presAssocID="{B6C1FD3B-FB1F-470C-88BA-2ED26233B60F}" presName="leftArrowText" presStyleLbl="node1" presStyleIdx="0" presStyleCnt="1" custLinFactNeighborX="4959" custLinFactNeighborY="1392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7972B6D-2D72-4288-AAF4-AD1374E1085F}" type="pres">
      <dgm:prSet presAssocID="{B6C1FD3B-FB1F-470C-88BA-2ED26233B60F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4D480A0-F020-4FAB-B280-5789B571C7CF}" srcId="{B6C1FD3B-FB1F-470C-88BA-2ED26233B60F}" destId="{C456E60C-0567-4C17-8F38-113C0507D57F}" srcOrd="1" destOrd="0" parTransId="{EEDFF84C-B736-4974-B5FE-36AA1E1C96FF}" sibTransId="{B7D79D03-9B57-453B-96BD-BA99159DA386}"/>
    <dgm:cxn modelId="{99F937FA-F5F3-4157-99B6-CF11CB06932D}" type="presOf" srcId="{B6C1FD3B-FB1F-470C-88BA-2ED26233B60F}" destId="{288F7536-3DBA-487F-9A65-65A0D52FAE42}" srcOrd="0" destOrd="0" presId="urn:microsoft.com/office/officeart/2005/8/layout/arrow6#1"/>
    <dgm:cxn modelId="{8780A07F-CAFF-449D-BE44-07432D11AED6}" srcId="{B6C1FD3B-FB1F-470C-88BA-2ED26233B60F}" destId="{7D0618F1-1D6E-4A77-B25A-570C2DF186C6}" srcOrd="0" destOrd="0" parTransId="{5D6421F4-7620-4257-8584-437E9E771B1C}" sibTransId="{90917613-B0C4-4535-BF91-83DEFAB8D7FC}"/>
    <dgm:cxn modelId="{24653BED-730D-4E9F-8C6B-95B090388DB9}" type="presOf" srcId="{7D0618F1-1D6E-4A77-B25A-570C2DF186C6}" destId="{7E90041F-A615-4C10-9AB7-1B1F712106D7}" srcOrd="0" destOrd="0" presId="urn:microsoft.com/office/officeart/2005/8/layout/arrow6#1"/>
    <dgm:cxn modelId="{9ADF653B-F42E-46DC-B078-96EEF32E0B2B}" type="presOf" srcId="{C456E60C-0567-4C17-8F38-113C0507D57F}" destId="{E7972B6D-2D72-4288-AAF4-AD1374E1085F}" srcOrd="0" destOrd="0" presId="urn:microsoft.com/office/officeart/2005/8/layout/arrow6#1"/>
    <dgm:cxn modelId="{B3B3C88D-03CD-4401-BC60-2D5CEEC9FE14}" type="presParOf" srcId="{288F7536-3DBA-487F-9A65-65A0D52FAE42}" destId="{FE2B37A8-FB64-4119-9EF4-2FA6446BDF54}" srcOrd="0" destOrd="0" presId="urn:microsoft.com/office/officeart/2005/8/layout/arrow6#1"/>
    <dgm:cxn modelId="{8142BA3E-40F5-41CD-B2BC-1CFB0BC2F98B}" type="presParOf" srcId="{288F7536-3DBA-487F-9A65-65A0D52FAE42}" destId="{7E90041F-A615-4C10-9AB7-1B1F712106D7}" srcOrd="1" destOrd="0" presId="urn:microsoft.com/office/officeart/2005/8/layout/arrow6#1"/>
    <dgm:cxn modelId="{9D623C53-0FE8-4379-81CD-53177CE3A770}" type="presParOf" srcId="{288F7536-3DBA-487F-9A65-65A0D52FAE42}" destId="{E7972B6D-2D72-4288-AAF4-AD1374E1085F}" srcOrd="2" destOrd="0" presId="urn:microsoft.com/office/officeart/2005/8/layout/arrow6#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446EDF-D26B-4AFB-8FE1-C7B6C48DE5A3}" type="doc">
      <dgm:prSet loTypeId="urn:microsoft.com/office/officeart/2005/8/layout/funnel1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zh-CN" altLang="en-US"/>
        </a:p>
      </dgm:t>
    </dgm:pt>
    <dgm:pt modelId="{0034459F-2B48-49E8-A9D0-9E81DAF36EAC}">
      <dgm:prSet phldrT="[文本]"/>
      <dgm:spPr/>
      <dgm:t>
        <a:bodyPr/>
        <a:lstStyle/>
        <a:p>
          <a:r>
            <a:rPr lang="zh-CN" altLang="en-US" dirty="0"/>
            <a:t>考勤</a:t>
          </a:r>
        </a:p>
      </dgm:t>
    </dgm:pt>
    <dgm:pt modelId="{9329AB34-1457-464D-9C62-2A42CDD879FA}" type="parTrans" cxnId="{2CDE0546-12CF-4631-8B66-5F15957E716A}">
      <dgm:prSet/>
      <dgm:spPr/>
      <dgm:t>
        <a:bodyPr/>
        <a:lstStyle/>
        <a:p>
          <a:endParaRPr lang="zh-CN" altLang="en-US"/>
        </a:p>
      </dgm:t>
    </dgm:pt>
    <dgm:pt modelId="{86F3BF16-5B9F-4ADF-B54F-38580796D438}" type="sibTrans" cxnId="{2CDE0546-12CF-4631-8B66-5F15957E716A}">
      <dgm:prSet/>
      <dgm:spPr/>
      <dgm:t>
        <a:bodyPr/>
        <a:lstStyle/>
        <a:p>
          <a:endParaRPr lang="zh-CN" altLang="en-US"/>
        </a:p>
      </dgm:t>
    </dgm:pt>
    <dgm:pt modelId="{AFDF3BEA-EF28-42A5-A56E-2BEF6507F6EA}">
      <dgm:prSet phldrT="[文本]"/>
      <dgm:spPr/>
      <dgm:t>
        <a:bodyPr/>
        <a:lstStyle/>
        <a:p>
          <a:r>
            <a:rPr lang="zh-CN" altLang="en-US" dirty="0"/>
            <a:t>会议</a:t>
          </a:r>
        </a:p>
      </dgm:t>
    </dgm:pt>
    <dgm:pt modelId="{412C24A4-6AC6-447F-B8C2-C674CC25713A}" type="parTrans" cxnId="{E056CC2C-E2AF-448A-8F0B-B4B62D1F9771}">
      <dgm:prSet/>
      <dgm:spPr/>
      <dgm:t>
        <a:bodyPr/>
        <a:lstStyle/>
        <a:p>
          <a:endParaRPr lang="zh-CN" altLang="en-US"/>
        </a:p>
      </dgm:t>
    </dgm:pt>
    <dgm:pt modelId="{27C863A2-3C9E-4903-8F13-56FF6E8A6DA8}" type="sibTrans" cxnId="{E056CC2C-E2AF-448A-8F0B-B4B62D1F9771}">
      <dgm:prSet/>
      <dgm:spPr/>
      <dgm:t>
        <a:bodyPr/>
        <a:lstStyle/>
        <a:p>
          <a:endParaRPr lang="zh-CN" altLang="en-US"/>
        </a:p>
      </dgm:t>
    </dgm:pt>
    <dgm:pt modelId="{4426AF75-7BD7-4762-9B2E-0BDB69D0F8E4}">
      <dgm:prSet phldrT="[文本]"/>
      <dgm:spPr/>
      <dgm:t>
        <a:bodyPr/>
        <a:lstStyle/>
        <a:p>
          <a:r>
            <a:rPr lang="zh-CN" altLang="en-US" dirty="0"/>
            <a:t>智慧班牌</a:t>
          </a:r>
        </a:p>
      </dgm:t>
    </dgm:pt>
    <dgm:pt modelId="{0D62975F-21E2-4167-8C8F-DE0C4C4436A7}" type="parTrans" cxnId="{FC5D884D-D450-4D7B-AD04-6A05CAF5DB52}">
      <dgm:prSet/>
      <dgm:spPr/>
      <dgm:t>
        <a:bodyPr/>
        <a:lstStyle/>
        <a:p>
          <a:endParaRPr lang="zh-CN" altLang="en-US"/>
        </a:p>
      </dgm:t>
    </dgm:pt>
    <dgm:pt modelId="{AB946310-01E8-4A64-934A-C05322CAFF11}" type="sibTrans" cxnId="{FC5D884D-D450-4D7B-AD04-6A05CAF5DB52}">
      <dgm:prSet/>
      <dgm:spPr/>
      <dgm:t>
        <a:bodyPr/>
        <a:lstStyle/>
        <a:p>
          <a:endParaRPr lang="zh-CN" altLang="en-US"/>
        </a:p>
      </dgm:t>
    </dgm:pt>
    <dgm:pt modelId="{E43450E2-144F-4A97-A64C-7EBF1FB76FC2}">
      <dgm:prSet phldrT="[文本]"/>
      <dgm:spPr/>
      <dgm:t>
        <a:bodyPr/>
        <a:lstStyle/>
        <a:p>
          <a:r>
            <a: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rPr>
            <a:t>集芯系统集成</a:t>
          </a:r>
        </a:p>
      </dgm:t>
    </dgm:pt>
    <dgm:pt modelId="{821BDF7B-8B63-4765-97F8-6CC89FEE81B3}" type="parTrans" cxnId="{8342F53F-58A1-4521-ADCD-FA341044828A}">
      <dgm:prSet/>
      <dgm:spPr/>
      <dgm:t>
        <a:bodyPr/>
        <a:lstStyle/>
        <a:p>
          <a:endParaRPr lang="zh-CN" altLang="en-US"/>
        </a:p>
      </dgm:t>
    </dgm:pt>
    <dgm:pt modelId="{CC2AA448-F3D2-47C8-B697-138467EEE880}" type="sibTrans" cxnId="{8342F53F-58A1-4521-ADCD-FA341044828A}">
      <dgm:prSet/>
      <dgm:spPr/>
      <dgm:t>
        <a:bodyPr/>
        <a:lstStyle/>
        <a:p>
          <a:endParaRPr lang="zh-CN" altLang="en-US"/>
        </a:p>
      </dgm:t>
    </dgm:pt>
    <dgm:pt modelId="{BE8ED561-F780-4B40-8BDC-DBF5E3DF5D57}" type="pres">
      <dgm:prSet presAssocID="{D7446EDF-D26B-4AFB-8FE1-C7B6C48DE5A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BD9AE17-F553-4A8E-A472-75642EFC421B}" type="pres">
      <dgm:prSet presAssocID="{D7446EDF-D26B-4AFB-8FE1-C7B6C48DE5A3}" presName="ellipse" presStyleLbl="trBgShp" presStyleIdx="0" presStyleCnt="1" custLinFactNeighborY="6576"/>
      <dgm:spPr/>
    </dgm:pt>
    <dgm:pt modelId="{122047D2-7D20-4098-AB02-1248ED84E858}" type="pres">
      <dgm:prSet presAssocID="{D7446EDF-D26B-4AFB-8FE1-C7B6C48DE5A3}" presName="arrow1" presStyleLbl="fgShp" presStyleIdx="0" presStyleCnt="1"/>
      <dgm:spPr/>
    </dgm:pt>
    <dgm:pt modelId="{113182BF-E2BD-4826-B2F0-10418418B2D4}" type="pres">
      <dgm:prSet presAssocID="{D7446EDF-D26B-4AFB-8FE1-C7B6C48DE5A3}" presName="rectangle" presStyleLbl="revTx" presStyleIdx="0" presStyleCnt="1" custLinFactNeighborX="1546" custLinFactNeighborY="2283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200AC13-811E-4B90-A99F-A48846F723E8}" type="pres">
      <dgm:prSet presAssocID="{AFDF3BEA-EF28-42A5-A56E-2BEF6507F6E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4A26038-D057-4538-AC68-258D9D000AF7}" type="pres">
      <dgm:prSet presAssocID="{4426AF75-7BD7-4762-9B2E-0BDB69D0F8E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80788CB-69AF-4457-9EDA-41AF83944005}" type="pres">
      <dgm:prSet presAssocID="{E43450E2-144F-4A97-A64C-7EBF1FB76FC2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152E52-E21B-4DAF-94C2-814F461A6DFC}" type="pres">
      <dgm:prSet presAssocID="{D7446EDF-D26B-4AFB-8FE1-C7B6C48DE5A3}" presName="funnel" presStyleLbl="trAlignAcc1" presStyleIdx="0" presStyleCnt="1" custLinFactNeighborX="163" custLinFactNeighborY="2314"/>
      <dgm:spPr/>
    </dgm:pt>
  </dgm:ptLst>
  <dgm:cxnLst>
    <dgm:cxn modelId="{FC5D884D-D450-4D7B-AD04-6A05CAF5DB52}" srcId="{D7446EDF-D26B-4AFB-8FE1-C7B6C48DE5A3}" destId="{4426AF75-7BD7-4762-9B2E-0BDB69D0F8E4}" srcOrd="2" destOrd="0" parTransId="{0D62975F-21E2-4167-8C8F-DE0C4C4436A7}" sibTransId="{AB946310-01E8-4A64-934A-C05322CAFF11}"/>
    <dgm:cxn modelId="{680C439B-C5F6-4AEF-AAEE-E662EF5859A6}" type="presOf" srcId="{AFDF3BEA-EF28-42A5-A56E-2BEF6507F6EA}" destId="{E4A26038-D057-4538-AC68-258D9D000AF7}" srcOrd="0" destOrd="0" presId="urn:microsoft.com/office/officeart/2005/8/layout/funnel1"/>
    <dgm:cxn modelId="{6B627164-D586-4873-AB58-2832D3CF277F}" type="presOf" srcId="{E43450E2-144F-4A97-A64C-7EBF1FB76FC2}" destId="{113182BF-E2BD-4826-B2F0-10418418B2D4}" srcOrd="0" destOrd="0" presId="urn:microsoft.com/office/officeart/2005/8/layout/funnel1"/>
    <dgm:cxn modelId="{2EB72E0A-25D0-4091-B31B-29AB8650FDCB}" type="presOf" srcId="{D7446EDF-D26B-4AFB-8FE1-C7B6C48DE5A3}" destId="{BE8ED561-F780-4B40-8BDC-DBF5E3DF5D57}" srcOrd="0" destOrd="0" presId="urn:microsoft.com/office/officeart/2005/8/layout/funnel1"/>
    <dgm:cxn modelId="{37A9E424-1043-4A6E-B7B6-166473EC5BDB}" type="presOf" srcId="{4426AF75-7BD7-4762-9B2E-0BDB69D0F8E4}" destId="{7200AC13-811E-4B90-A99F-A48846F723E8}" srcOrd="0" destOrd="0" presId="urn:microsoft.com/office/officeart/2005/8/layout/funnel1"/>
    <dgm:cxn modelId="{8342F53F-58A1-4521-ADCD-FA341044828A}" srcId="{D7446EDF-D26B-4AFB-8FE1-C7B6C48DE5A3}" destId="{E43450E2-144F-4A97-A64C-7EBF1FB76FC2}" srcOrd="3" destOrd="0" parTransId="{821BDF7B-8B63-4765-97F8-6CC89FEE81B3}" sibTransId="{CC2AA448-F3D2-47C8-B697-138467EEE880}"/>
    <dgm:cxn modelId="{2CDE0546-12CF-4631-8B66-5F15957E716A}" srcId="{D7446EDF-D26B-4AFB-8FE1-C7B6C48DE5A3}" destId="{0034459F-2B48-49E8-A9D0-9E81DAF36EAC}" srcOrd="0" destOrd="0" parTransId="{9329AB34-1457-464D-9C62-2A42CDD879FA}" sibTransId="{86F3BF16-5B9F-4ADF-B54F-38580796D438}"/>
    <dgm:cxn modelId="{E056CC2C-E2AF-448A-8F0B-B4B62D1F9771}" srcId="{D7446EDF-D26B-4AFB-8FE1-C7B6C48DE5A3}" destId="{AFDF3BEA-EF28-42A5-A56E-2BEF6507F6EA}" srcOrd="1" destOrd="0" parTransId="{412C24A4-6AC6-447F-B8C2-C674CC25713A}" sibTransId="{27C863A2-3C9E-4903-8F13-56FF6E8A6DA8}"/>
    <dgm:cxn modelId="{C8B08C39-DD4B-4296-81D9-9E0B1DCD5070}" type="presOf" srcId="{0034459F-2B48-49E8-A9D0-9E81DAF36EAC}" destId="{280788CB-69AF-4457-9EDA-41AF83944005}" srcOrd="0" destOrd="0" presId="urn:microsoft.com/office/officeart/2005/8/layout/funnel1"/>
    <dgm:cxn modelId="{198EB2FF-2C3C-4AB1-922A-A2B884B42814}" type="presParOf" srcId="{BE8ED561-F780-4B40-8BDC-DBF5E3DF5D57}" destId="{6BD9AE17-F553-4A8E-A472-75642EFC421B}" srcOrd="0" destOrd="0" presId="urn:microsoft.com/office/officeart/2005/8/layout/funnel1"/>
    <dgm:cxn modelId="{A7D67AF3-750F-44E5-A21C-ADE5AB3E8F02}" type="presParOf" srcId="{BE8ED561-F780-4B40-8BDC-DBF5E3DF5D57}" destId="{122047D2-7D20-4098-AB02-1248ED84E858}" srcOrd="1" destOrd="0" presId="urn:microsoft.com/office/officeart/2005/8/layout/funnel1"/>
    <dgm:cxn modelId="{960821C2-4C23-49D2-9F54-0B215AA90F3E}" type="presParOf" srcId="{BE8ED561-F780-4B40-8BDC-DBF5E3DF5D57}" destId="{113182BF-E2BD-4826-B2F0-10418418B2D4}" srcOrd="2" destOrd="0" presId="urn:microsoft.com/office/officeart/2005/8/layout/funnel1"/>
    <dgm:cxn modelId="{E39B4BF7-C3B1-4173-8987-FE8BBD2C141B}" type="presParOf" srcId="{BE8ED561-F780-4B40-8BDC-DBF5E3DF5D57}" destId="{7200AC13-811E-4B90-A99F-A48846F723E8}" srcOrd="3" destOrd="0" presId="urn:microsoft.com/office/officeart/2005/8/layout/funnel1"/>
    <dgm:cxn modelId="{A3D5B311-0C5E-4105-B6C5-C8C678B17B14}" type="presParOf" srcId="{BE8ED561-F780-4B40-8BDC-DBF5E3DF5D57}" destId="{E4A26038-D057-4538-AC68-258D9D000AF7}" srcOrd="4" destOrd="0" presId="urn:microsoft.com/office/officeart/2005/8/layout/funnel1"/>
    <dgm:cxn modelId="{7C3EAD0B-67F4-44D9-9311-6E996055912D}" type="presParOf" srcId="{BE8ED561-F780-4B40-8BDC-DBF5E3DF5D57}" destId="{280788CB-69AF-4457-9EDA-41AF83944005}" srcOrd="5" destOrd="0" presId="urn:microsoft.com/office/officeart/2005/8/layout/funnel1"/>
    <dgm:cxn modelId="{247BEE61-7DE0-4249-BEEC-27F6C663E58E}" type="presParOf" srcId="{BE8ED561-F780-4B40-8BDC-DBF5E3DF5D57}" destId="{FB152E52-E21B-4DAF-94C2-814F461A6DFC}" srcOrd="6" destOrd="0" presId="urn:microsoft.com/office/officeart/2005/8/layout/funnel1"/>
  </dgm:cxnLst>
  <dgm:bg>
    <a:noFill/>
  </dgm:bg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907C6F-68BB-4AE2-BF3F-4A281A1E367D}" type="doc">
      <dgm:prSet loTypeId="urn:microsoft.com/office/officeart/2005/8/layout/lProcess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856D32EB-0A27-49C6-9E1C-D5C3B0726FE3}">
      <dgm:prSet phldrT="[文本]" custT="1"/>
      <dgm:spPr/>
      <dgm:t>
        <a:bodyPr/>
        <a:lstStyle/>
        <a:p>
          <a:r>
            <a:rPr lang="zh-CN" altLang="zh-CN" sz="1800" b="1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7291D335-0355-4607-B41C-03FD86A14A5F}" type="par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74C2FE1D-7B28-46D4-9BCE-F11ED50DE345}" type="sib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F60CCED0-DAA9-494D-A437-7F311783E3A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dirty="0"/>
        </a:p>
      </dgm:t>
    </dgm:pt>
    <dgm:pt modelId="{A1BCE11D-3EE1-4CC6-9266-4A805D5F6BBE}" type="par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576E35B6-F93B-4789-9968-4A53642E9F92}" type="sib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FD3BC9C1-4AFE-4370-A585-7E0DEE45B3E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dirty="0"/>
        </a:p>
      </dgm:t>
    </dgm:pt>
    <dgm:pt modelId="{8D9CA1DA-9F82-4E38-BC6F-DF9406F1DFF8}" type="par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1AA67811-15E3-4E65-807A-F5E3C6759805}" type="sib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8AE2D40E-9AB4-42D4-AA82-0DDC311B2FEF}">
      <dgm:prSet phldrT="[文本]" custT="1"/>
      <dgm:spPr/>
      <dgm:t>
        <a:bodyPr/>
        <a:lstStyle/>
        <a:p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44D4A78E-4F4B-4F85-849F-88D77921093D}" type="par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B97D4B6E-20EB-448B-B361-A3DE55D4369A}" type="sib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857165CE-A507-46C8-87AC-1A5E85B6B23C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dirty="0"/>
        </a:p>
      </dgm:t>
    </dgm:pt>
    <dgm:pt modelId="{EA68ED10-E32A-4560-A0CF-C6F906F3D65B}" type="par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C704B009-ECD5-4038-B760-3C27D108E225}" type="sib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23241659-1992-4E64-AF6E-775947A196FC}">
      <dgm:prSet phldrT="[文本]" custT="1"/>
      <dgm:spPr/>
      <dgm:t>
        <a:bodyPr/>
        <a:lstStyle/>
        <a:p>
          <a:r>
            <a:rPr lang="zh-CN" altLang="zh-CN" sz="1400" b="1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dirty="0"/>
        </a:p>
      </dgm:t>
    </dgm:pt>
    <dgm:pt modelId="{BDBD00A4-0811-42F1-B624-E62DEE3FA508}" type="par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34015ABD-04C3-48E4-A3CB-617F713CC2AD}" type="sib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D4F1C898-6D48-4EF2-BDF9-7AC0FE95779A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>
            <a:latin typeface="微软雅黑" panose="020B0503020204020204" charset="-122"/>
            <a:ea typeface="微软雅黑" panose="020B0503020204020204" charset="-122"/>
          </a:endParaRPr>
        </a:p>
        <a:p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dirty="0"/>
        </a:p>
      </dgm:t>
    </dgm:pt>
    <dgm:pt modelId="{8E6990D4-8032-40C0-A925-A28B7BC7F9E3}" type="par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66147EE1-044B-4CD0-82F6-AFACEE5A30F7}" type="sib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F24263FA-6F65-40FC-8C80-9C2794E75B0F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dirty="0"/>
        </a:p>
      </dgm:t>
    </dgm:pt>
    <dgm:pt modelId="{2282B520-DF8A-4048-AB7C-7A798C604FCA}" type="par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13700889-F7C5-46D1-9284-E4A7045538D0}" type="sib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E6E1A427-D0C5-4A37-AD8A-7836F2247724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dirty="0"/>
        </a:p>
      </dgm:t>
    </dgm:pt>
    <dgm:pt modelId="{10F5BF7A-AE78-4CAD-B563-E558163DFBAA}" type="par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5D10DCA6-4BF6-4058-8672-B05466FCED2B}" type="sib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E421949A-3242-4015-A6D2-5C029653A23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dirty="0"/>
        </a:p>
      </dgm:t>
    </dgm:pt>
    <dgm:pt modelId="{BE80C4CB-8A3C-4373-A9CF-46C7F678C3A2}" type="par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EBAEE488-CCF7-459C-88FF-94233DC3AAAD}" type="sib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FE9818BA-BF5D-4031-9CA6-D738C7B43CBB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dirty="0"/>
        </a:p>
      </dgm:t>
    </dgm:pt>
    <dgm:pt modelId="{A579EB46-9EA3-4CAD-B5A1-915AAAE8385F}" type="par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F8D3187C-35F0-4E2E-B41A-7AE81A2D8F04}" type="sib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5F09AEA3-6401-45A3-B975-6126B76E7CC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dirty="0"/>
        </a:p>
      </dgm:t>
    </dgm:pt>
    <dgm:pt modelId="{0E4CEBAA-974C-46D4-A822-B555284D8988}" type="par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1443E080-78FD-4E10-9F8F-C481E3141619}" type="sib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8F3FE5BD-17D2-4FC2-B54F-BFE2E292A51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dirty="0"/>
        </a:p>
      </dgm:t>
    </dgm:pt>
    <dgm:pt modelId="{1B28CF0F-69C3-47AB-ADFC-E5D07A3FA4B5}" type="par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844F581C-49BB-45B0-88CC-140844C3FDB9}" type="sib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5691F719-BF26-4C56-A3B1-4BFF31DB9745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dirty="0"/>
        </a:p>
      </dgm:t>
    </dgm:pt>
    <dgm:pt modelId="{D8A12332-071E-4353-9B42-DF4C6D0F434C}" type="par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3EA7D814-2BD1-4C27-AA07-73A2237BDDEC}" type="sib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16211A74-B889-4390-89AB-4F8A59672E50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dirty="0"/>
        </a:p>
      </dgm:t>
    </dgm:pt>
    <dgm:pt modelId="{116D83CB-C532-4CFE-AEA7-6F977D8B06D2}" type="par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C595233E-3F57-45F1-845C-39CD2759EF82}" type="sib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2A6EA90D-8F6F-4711-9BCC-86D1612BFFCD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dirty="0"/>
        </a:p>
      </dgm:t>
    </dgm:pt>
    <dgm:pt modelId="{E73FC456-F15A-4948-A5F3-2F049841FB8C}" type="par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C43EBFBA-E605-42DB-9D66-8ABE4B8BBFD7}" type="sib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251BC646-5218-43AE-99E3-5074781CF3F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dirty="0"/>
        </a:p>
      </dgm:t>
    </dgm:pt>
    <dgm:pt modelId="{F89A4686-D737-4398-AE65-AE378F54453D}" type="par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0392A93C-4240-44F1-BCDF-945E0FB3A915}" type="sib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BF6E3A8D-C177-47B5-8F9A-CF5C369F069F}">
      <dgm:prSet phldrT="[文本]" custT="1"/>
      <dgm:spPr/>
      <dgm:t>
        <a:bodyPr/>
        <a:lstStyle/>
        <a:p>
          <a:r>
            <a:rPr lang="zh-CN" altLang="en-US" sz="1400" b="1"/>
            <a:t>物管云系统</a:t>
          </a:r>
          <a:endParaRPr lang="zh-CN" altLang="en-US" sz="1400" b="1" dirty="0"/>
        </a:p>
      </dgm:t>
    </dgm:pt>
    <dgm:pt modelId="{9D4B4844-BFD7-4958-8E7C-EF5E4953E313}" type="par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986A4879-8518-4EB7-9921-B7F15C8D92C8}" type="sib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47D52D5D-FEBF-4358-B478-1CB4BB3D852C}" type="pres">
      <dgm:prSet presAssocID="{D4907C6F-68BB-4AE2-BF3F-4A281A1E36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6D4724-973C-496B-A423-D157B0656935}" type="pres">
      <dgm:prSet presAssocID="{856D32EB-0A27-49C6-9E1C-D5C3B0726FE3}" presName="compNode" presStyleCnt="0"/>
      <dgm:spPr/>
    </dgm:pt>
    <dgm:pt modelId="{3F42922C-EFE1-47F9-9E7D-1B85731D18A5}" type="pres">
      <dgm:prSet presAssocID="{856D32EB-0A27-49C6-9E1C-D5C3B0726FE3}" presName="aNode" presStyleLbl="bgShp" presStyleIdx="0" presStyleCnt="3"/>
      <dgm:spPr/>
      <dgm:t>
        <a:bodyPr/>
        <a:lstStyle/>
        <a:p>
          <a:endParaRPr lang="zh-CN" altLang="en-US"/>
        </a:p>
      </dgm:t>
    </dgm:pt>
    <dgm:pt modelId="{034376B3-8BAC-499E-9153-11010AD22E01}" type="pres">
      <dgm:prSet presAssocID="{856D32EB-0A27-49C6-9E1C-D5C3B0726FE3}" presName="textNode" presStyleLbl="bgShp" presStyleIdx="0" presStyleCnt="3"/>
      <dgm:spPr/>
      <dgm:t>
        <a:bodyPr/>
        <a:lstStyle/>
        <a:p>
          <a:endParaRPr lang="zh-CN" altLang="en-US"/>
        </a:p>
      </dgm:t>
    </dgm:pt>
    <dgm:pt modelId="{699E72B0-0B69-4410-9F2C-7ECE366B259B}" type="pres">
      <dgm:prSet presAssocID="{856D32EB-0A27-49C6-9E1C-D5C3B0726FE3}" presName="compChildNode" presStyleCnt="0"/>
      <dgm:spPr/>
    </dgm:pt>
    <dgm:pt modelId="{C89C2DCE-2EF1-4FFB-8501-EBEB0AFCD13C}" type="pres">
      <dgm:prSet presAssocID="{856D32EB-0A27-49C6-9E1C-D5C3B0726FE3}" presName="theInnerList" presStyleCnt="0"/>
      <dgm:spPr/>
    </dgm:pt>
    <dgm:pt modelId="{FE57179C-ADA5-4E5F-80B8-D148C64D005E}" type="pres">
      <dgm:prSet presAssocID="{F60CCED0-DAA9-494D-A437-7F311783E3AE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473B89-4D30-4071-8466-F5E77F1EF3B9}" type="pres">
      <dgm:prSet presAssocID="{F60CCED0-DAA9-494D-A437-7F311783E3AE}" presName="aSpace2" presStyleCnt="0"/>
      <dgm:spPr/>
    </dgm:pt>
    <dgm:pt modelId="{01F5E2F5-282A-4AD5-9C57-CB02EB54C511}" type="pres">
      <dgm:prSet presAssocID="{FD3BC9C1-4AFE-4370-A585-7E0DEE45B3EA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D474AEE-8176-4815-9026-BAFB346B2AEA}" type="pres">
      <dgm:prSet presAssocID="{FD3BC9C1-4AFE-4370-A585-7E0DEE45B3EA}" presName="aSpace2" presStyleCnt="0"/>
      <dgm:spPr/>
    </dgm:pt>
    <dgm:pt modelId="{1D54D9EA-9F5C-4C77-884B-7E6CA5F32886}" type="pres">
      <dgm:prSet presAssocID="{E421949A-3242-4015-A6D2-5C029653A23E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21B530-7348-43BF-A7B0-F4222945CDA7}" type="pres">
      <dgm:prSet presAssocID="{E421949A-3242-4015-A6D2-5C029653A23E}" presName="aSpace2" presStyleCnt="0"/>
      <dgm:spPr/>
    </dgm:pt>
    <dgm:pt modelId="{F0D24743-4F4F-4145-9460-BD11CE3C3BA4}" type="pres">
      <dgm:prSet presAssocID="{FE9818BA-BF5D-4031-9CA6-D738C7B43CBB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24981F-2744-4A64-9BCB-181D0A419C2B}" type="pres">
      <dgm:prSet presAssocID="{FE9818BA-BF5D-4031-9CA6-D738C7B43CBB}" presName="aSpace2" presStyleCnt="0"/>
      <dgm:spPr/>
    </dgm:pt>
    <dgm:pt modelId="{951DDE81-FBE1-4D7E-B492-B1659CAC03C9}" type="pres">
      <dgm:prSet presAssocID="{5F09AEA3-6401-45A3-B975-6126B76E7CC7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6609D0-0B62-4D13-A1AC-9A0DA6DE1F32}" type="pres">
      <dgm:prSet presAssocID="{856D32EB-0A27-49C6-9E1C-D5C3B0726FE3}" presName="aSpace" presStyleCnt="0"/>
      <dgm:spPr/>
    </dgm:pt>
    <dgm:pt modelId="{E4E661CC-E505-4432-AF77-6991D16DDCE6}" type="pres">
      <dgm:prSet presAssocID="{8AE2D40E-9AB4-42D4-AA82-0DDC311B2FEF}" presName="compNode" presStyleCnt="0"/>
      <dgm:spPr/>
    </dgm:pt>
    <dgm:pt modelId="{AAE8D0E6-54C8-4BD8-A1DC-45A9B3D3DF2F}" type="pres">
      <dgm:prSet presAssocID="{8AE2D40E-9AB4-42D4-AA82-0DDC311B2FEF}" presName="aNode" presStyleLbl="bgShp" presStyleIdx="1" presStyleCnt="3"/>
      <dgm:spPr/>
      <dgm:t>
        <a:bodyPr/>
        <a:lstStyle/>
        <a:p>
          <a:endParaRPr lang="zh-CN" altLang="en-US"/>
        </a:p>
      </dgm:t>
    </dgm:pt>
    <dgm:pt modelId="{27ABD422-D385-4C39-992D-1724B8ADCB96}" type="pres">
      <dgm:prSet presAssocID="{8AE2D40E-9AB4-42D4-AA82-0DDC311B2FEF}" presName="textNode" presStyleLbl="bgShp" presStyleIdx="1" presStyleCnt="3"/>
      <dgm:spPr/>
      <dgm:t>
        <a:bodyPr/>
        <a:lstStyle/>
        <a:p>
          <a:endParaRPr lang="zh-CN" altLang="en-US"/>
        </a:p>
      </dgm:t>
    </dgm:pt>
    <dgm:pt modelId="{0082DBF9-C7DA-4BD3-88F1-D9B3B80E8920}" type="pres">
      <dgm:prSet presAssocID="{8AE2D40E-9AB4-42D4-AA82-0DDC311B2FEF}" presName="compChildNode" presStyleCnt="0"/>
      <dgm:spPr/>
    </dgm:pt>
    <dgm:pt modelId="{370BCC41-5BD7-4CFC-B73E-B1CD3914676F}" type="pres">
      <dgm:prSet presAssocID="{8AE2D40E-9AB4-42D4-AA82-0DDC311B2FEF}" presName="theInnerList" presStyleCnt="0"/>
      <dgm:spPr/>
    </dgm:pt>
    <dgm:pt modelId="{C6B955EC-D83F-4A8D-BB25-D120E76A3EC2}" type="pres">
      <dgm:prSet presAssocID="{857165CE-A507-46C8-87AC-1A5E85B6B23C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A0CADB-22C8-45EC-87B2-830FD1569DEA}" type="pres">
      <dgm:prSet presAssocID="{857165CE-A507-46C8-87AC-1A5E85B6B23C}" presName="aSpace2" presStyleCnt="0"/>
      <dgm:spPr/>
    </dgm:pt>
    <dgm:pt modelId="{7DEE466D-F486-449F-9984-527D44D7D259}" type="pres">
      <dgm:prSet presAssocID="{23241659-1992-4E64-AF6E-775947A196FC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4872598-916E-4710-A7F0-2021C348D0E8}" type="pres">
      <dgm:prSet presAssocID="{23241659-1992-4E64-AF6E-775947A196FC}" presName="aSpace2" presStyleCnt="0"/>
      <dgm:spPr/>
    </dgm:pt>
    <dgm:pt modelId="{2FFB990F-27A3-4E79-80CC-74614F3A5578}" type="pres">
      <dgm:prSet presAssocID="{BF6E3A8D-C177-47B5-8F9A-CF5C369F069F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5558AF-C077-40FB-B7E4-377A54416BE7}" type="pres">
      <dgm:prSet presAssocID="{8AE2D40E-9AB4-42D4-AA82-0DDC311B2FEF}" presName="aSpace" presStyleCnt="0"/>
      <dgm:spPr/>
    </dgm:pt>
    <dgm:pt modelId="{AC60EB04-4937-48AC-B60E-DB368075754D}" type="pres">
      <dgm:prSet presAssocID="{D4F1C898-6D48-4EF2-BDF9-7AC0FE95779A}" presName="compNode" presStyleCnt="0"/>
      <dgm:spPr/>
    </dgm:pt>
    <dgm:pt modelId="{9BADAEB6-5624-4C41-9943-CEC039B99B8D}" type="pres">
      <dgm:prSet presAssocID="{D4F1C898-6D48-4EF2-BDF9-7AC0FE95779A}" presName="aNode" presStyleLbl="bgShp" presStyleIdx="2" presStyleCnt="3"/>
      <dgm:spPr/>
      <dgm:t>
        <a:bodyPr/>
        <a:lstStyle/>
        <a:p>
          <a:endParaRPr lang="zh-CN" altLang="en-US"/>
        </a:p>
      </dgm:t>
    </dgm:pt>
    <dgm:pt modelId="{5F81E0B5-B516-4E89-A788-61325E573C0B}" type="pres">
      <dgm:prSet presAssocID="{D4F1C898-6D48-4EF2-BDF9-7AC0FE95779A}" presName="textNode" presStyleLbl="bgShp" presStyleIdx="2" presStyleCnt="3"/>
      <dgm:spPr/>
      <dgm:t>
        <a:bodyPr/>
        <a:lstStyle/>
        <a:p>
          <a:endParaRPr lang="zh-CN" altLang="en-US"/>
        </a:p>
      </dgm:t>
    </dgm:pt>
    <dgm:pt modelId="{2642B1F2-EA69-409E-A868-2E99E893DB33}" type="pres">
      <dgm:prSet presAssocID="{D4F1C898-6D48-4EF2-BDF9-7AC0FE95779A}" presName="compChildNode" presStyleCnt="0"/>
      <dgm:spPr/>
    </dgm:pt>
    <dgm:pt modelId="{8A0C4AFD-76EA-49C9-8F48-382302DF1103}" type="pres">
      <dgm:prSet presAssocID="{D4F1C898-6D48-4EF2-BDF9-7AC0FE95779A}" presName="theInnerList" presStyleCnt="0"/>
      <dgm:spPr/>
    </dgm:pt>
    <dgm:pt modelId="{1B9A755D-482F-4BFF-AE84-9E457C7F5CBF}" type="pres">
      <dgm:prSet presAssocID="{F24263FA-6F65-40FC-8C80-9C2794E75B0F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5AF3013-1F71-419B-B79A-E20C56E5F985}" type="pres">
      <dgm:prSet presAssocID="{F24263FA-6F65-40FC-8C80-9C2794E75B0F}" presName="aSpace2" presStyleCnt="0"/>
      <dgm:spPr/>
    </dgm:pt>
    <dgm:pt modelId="{9BB8CF31-0D65-4454-86E8-78915F75ADE6}" type="pres">
      <dgm:prSet presAssocID="{E6E1A427-D0C5-4A37-AD8A-7836F2247724}" presName="childNode" presStyleLbl="node1" presStyleIdx="9" presStyleCnt="15" custScaleY="16259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7208C20-7B8B-4D67-A9E5-9767BAB5057A}" type="pres">
      <dgm:prSet presAssocID="{E6E1A427-D0C5-4A37-AD8A-7836F2247724}" presName="aSpace2" presStyleCnt="0"/>
      <dgm:spPr/>
    </dgm:pt>
    <dgm:pt modelId="{285C87A8-FACB-49A6-8B1F-4538FB0FF453}" type="pres">
      <dgm:prSet presAssocID="{8F3FE5BD-17D2-4FC2-B54F-BFE2E292A51A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326F3A4-A349-44AC-97FE-50B99D5AA26E}" type="pres">
      <dgm:prSet presAssocID="{8F3FE5BD-17D2-4FC2-B54F-BFE2E292A51A}" presName="aSpace2" presStyleCnt="0"/>
      <dgm:spPr/>
    </dgm:pt>
    <dgm:pt modelId="{296D2FB7-8E4A-435E-924A-60010B51E9F0}" type="pres">
      <dgm:prSet presAssocID="{5691F719-BF26-4C56-A3B1-4BFF31DB9745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D3C4E44-43F7-488B-8D04-6B4827FCB0C0}" type="pres">
      <dgm:prSet presAssocID="{5691F719-BF26-4C56-A3B1-4BFF31DB9745}" presName="aSpace2" presStyleCnt="0"/>
      <dgm:spPr/>
    </dgm:pt>
    <dgm:pt modelId="{93A11C56-A806-4143-8082-CEDCF867D364}" type="pres">
      <dgm:prSet presAssocID="{16211A74-B889-4390-89AB-4F8A59672E50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2CCA40-6A5B-49B6-9C77-6A9323490A2B}" type="pres">
      <dgm:prSet presAssocID="{16211A74-B889-4390-89AB-4F8A59672E50}" presName="aSpace2" presStyleCnt="0"/>
      <dgm:spPr/>
    </dgm:pt>
    <dgm:pt modelId="{638C34B2-E5EB-4E8F-BFE3-F51F58D4B427}" type="pres">
      <dgm:prSet presAssocID="{2A6EA90D-8F6F-4711-9BCC-86D1612BFFCD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BB47EFF-140A-4E99-9BC5-584AF1768A7C}" type="pres">
      <dgm:prSet presAssocID="{2A6EA90D-8F6F-4711-9BCC-86D1612BFFCD}" presName="aSpace2" presStyleCnt="0"/>
      <dgm:spPr/>
    </dgm:pt>
    <dgm:pt modelId="{AB256B02-9896-492E-84FA-1A700BC67B91}" type="pres">
      <dgm:prSet presAssocID="{251BC646-5218-43AE-99E3-5074781CF3F7}" presName="childNode" presStyleLbl="node1" presStyleIdx="14" presStyleCnt="15" custScaleY="17673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5104D07-A680-4363-B1FE-D190C26AEBC7}" srcId="{856D32EB-0A27-49C6-9E1C-D5C3B0726FE3}" destId="{5F09AEA3-6401-45A3-B975-6126B76E7CC7}" srcOrd="4" destOrd="0" parTransId="{0E4CEBAA-974C-46D4-A822-B555284D8988}" sibTransId="{1443E080-78FD-4E10-9F8F-C481E3141619}"/>
    <dgm:cxn modelId="{3FD1A696-99A5-4E3E-B35A-4EFA2DA6DCF2}" srcId="{D4F1C898-6D48-4EF2-BDF9-7AC0FE95779A}" destId="{2A6EA90D-8F6F-4711-9BCC-86D1612BFFCD}" srcOrd="5" destOrd="0" parTransId="{E73FC456-F15A-4948-A5F3-2F049841FB8C}" sibTransId="{C43EBFBA-E605-42DB-9D66-8ABE4B8BBFD7}"/>
    <dgm:cxn modelId="{E0558AA1-D674-4CD2-AA2A-558489368F5E}" type="presOf" srcId="{D4F1C898-6D48-4EF2-BDF9-7AC0FE95779A}" destId="{5F81E0B5-B516-4E89-A788-61325E573C0B}" srcOrd="1" destOrd="0" presId="urn:microsoft.com/office/officeart/2005/8/layout/lProcess2"/>
    <dgm:cxn modelId="{BDF8DBD3-FB88-4974-842D-A29DEEADBDF3}" srcId="{D4907C6F-68BB-4AE2-BF3F-4A281A1E367D}" destId="{856D32EB-0A27-49C6-9E1C-D5C3B0726FE3}" srcOrd="0" destOrd="0" parTransId="{7291D335-0355-4607-B41C-03FD86A14A5F}" sibTransId="{74C2FE1D-7B28-46D4-9BCE-F11ED50DE345}"/>
    <dgm:cxn modelId="{8F1ED798-24E5-4F80-86A5-B44D2049BD03}" type="presOf" srcId="{856D32EB-0A27-49C6-9E1C-D5C3B0726FE3}" destId="{034376B3-8BAC-499E-9153-11010AD22E01}" srcOrd="1" destOrd="0" presId="urn:microsoft.com/office/officeart/2005/8/layout/lProcess2"/>
    <dgm:cxn modelId="{1D01B7D1-8A64-467D-90C6-B505773A5FD5}" type="presOf" srcId="{FD3BC9C1-4AFE-4370-A585-7E0DEE45B3EA}" destId="{01F5E2F5-282A-4AD5-9C57-CB02EB54C511}" srcOrd="0" destOrd="0" presId="urn:microsoft.com/office/officeart/2005/8/layout/lProcess2"/>
    <dgm:cxn modelId="{C2516381-BB99-47AC-9115-0DF1E8DEB043}" type="presOf" srcId="{E6E1A427-D0C5-4A37-AD8A-7836F2247724}" destId="{9BB8CF31-0D65-4454-86E8-78915F75ADE6}" srcOrd="0" destOrd="0" presId="urn:microsoft.com/office/officeart/2005/8/layout/lProcess2"/>
    <dgm:cxn modelId="{F7034360-DE40-40A3-A73C-C08E8D8E7679}" srcId="{D4F1C898-6D48-4EF2-BDF9-7AC0FE95779A}" destId="{5691F719-BF26-4C56-A3B1-4BFF31DB9745}" srcOrd="3" destOrd="0" parTransId="{D8A12332-071E-4353-9B42-DF4C6D0F434C}" sibTransId="{3EA7D814-2BD1-4C27-AA07-73A2237BDDEC}"/>
    <dgm:cxn modelId="{6417B48B-2325-4427-935F-10F4ED76F9FC}" type="presOf" srcId="{8AE2D40E-9AB4-42D4-AA82-0DDC311B2FEF}" destId="{27ABD422-D385-4C39-992D-1724B8ADCB96}" srcOrd="1" destOrd="0" presId="urn:microsoft.com/office/officeart/2005/8/layout/lProcess2"/>
    <dgm:cxn modelId="{9843E6D1-B4A3-434D-A2F5-2F246A73E3FE}" srcId="{856D32EB-0A27-49C6-9E1C-D5C3B0726FE3}" destId="{FE9818BA-BF5D-4031-9CA6-D738C7B43CBB}" srcOrd="3" destOrd="0" parTransId="{A579EB46-9EA3-4CAD-B5A1-915AAAE8385F}" sibTransId="{F8D3187C-35F0-4E2E-B41A-7AE81A2D8F04}"/>
    <dgm:cxn modelId="{8636B6A5-557F-4D7A-BE8D-DFA2EDE0B9B2}" srcId="{856D32EB-0A27-49C6-9E1C-D5C3B0726FE3}" destId="{F60CCED0-DAA9-494D-A437-7F311783E3AE}" srcOrd="0" destOrd="0" parTransId="{A1BCE11D-3EE1-4CC6-9266-4A805D5F6BBE}" sibTransId="{576E35B6-F93B-4789-9968-4A53642E9F92}"/>
    <dgm:cxn modelId="{FC4A1A3A-4E9E-43D6-911B-2E1D280409CB}" srcId="{D4907C6F-68BB-4AE2-BF3F-4A281A1E367D}" destId="{D4F1C898-6D48-4EF2-BDF9-7AC0FE95779A}" srcOrd="2" destOrd="0" parTransId="{8E6990D4-8032-40C0-A925-A28B7BC7F9E3}" sibTransId="{66147EE1-044B-4CD0-82F6-AFACEE5A30F7}"/>
    <dgm:cxn modelId="{262584D1-2604-494B-9C3B-3D2B13834B40}" type="presOf" srcId="{2A6EA90D-8F6F-4711-9BCC-86D1612BFFCD}" destId="{638C34B2-E5EB-4E8F-BFE3-F51F58D4B427}" srcOrd="0" destOrd="0" presId="urn:microsoft.com/office/officeart/2005/8/layout/lProcess2"/>
    <dgm:cxn modelId="{E72BDE91-AB0D-413F-9F3A-E600ED4708F1}" type="presOf" srcId="{D4F1C898-6D48-4EF2-BDF9-7AC0FE95779A}" destId="{9BADAEB6-5624-4C41-9943-CEC039B99B8D}" srcOrd="0" destOrd="0" presId="urn:microsoft.com/office/officeart/2005/8/layout/lProcess2"/>
    <dgm:cxn modelId="{46857283-DE34-4645-9509-FE2C34B42158}" type="presOf" srcId="{856D32EB-0A27-49C6-9E1C-D5C3B0726FE3}" destId="{3F42922C-EFE1-47F9-9E7D-1B85731D18A5}" srcOrd="0" destOrd="0" presId="urn:microsoft.com/office/officeart/2005/8/layout/lProcess2"/>
    <dgm:cxn modelId="{41FC88C2-8025-462D-8ABD-FDA37B77FB36}" type="presOf" srcId="{8F3FE5BD-17D2-4FC2-B54F-BFE2E292A51A}" destId="{285C87A8-FACB-49A6-8B1F-4538FB0FF453}" srcOrd="0" destOrd="0" presId="urn:microsoft.com/office/officeart/2005/8/layout/lProcess2"/>
    <dgm:cxn modelId="{4D26FEA9-7A8F-4DA5-8738-3F0D2EC98A48}" type="presOf" srcId="{E421949A-3242-4015-A6D2-5C029653A23E}" destId="{1D54D9EA-9F5C-4C77-884B-7E6CA5F32886}" srcOrd="0" destOrd="0" presId="urn:microsoft.com/office/officeart/2005/8/layout/lProcess2"/>
    <dgm:cxn modelId="{5931AD0D-0B76-4535-BCF3-9230534A4B35}" srcId="{8AE2D40E-9AB4-42D4-AA82-0DDC311B2FEF}" destId="{857165CE-A507-46C8-87AC-1A5E85B6B23C}" srcOrd="0" destOrd="0" parTransId="{EA68ED10-E32A-4560-A0CF-C6F906F3D65B}" sibTransId="{C704B009-ECD5-4038-B760-3C27D108E225}"/>
    <dgm:cxn modelId="{4CC3B7AD-9C6B-4B8C-873C-C80D77BD5A10}" type="presOf" srcId="{23241659-1992-4E64-AF6E-775947A196FC}" destId="{7DEE466D-F486-449F-9984-527D44D7D259}" srcOrd="0" destOrd="0" presId="urn:microsoft.com/office/officeart/2005/8/layout/lProcess2"/>
    <dgm:cxn modelId="{D11D80EB-CC6A-47DB-976B-A8B19754FD95}" srcId="{D4F1C898-6D48-4EF2-BDF9-7AC0FE95779A}" destId="{251BC646-5218-43AE-99E3-5074781CF3F7}" srcOrd="6" destOrd="0" parTransId="{F89A4686-D737-4398-AE65-AE378F54453D}" sibTransId="{0392A93C-4240-44F1-BCDF-945E0FB3A915}"/>
    <dgm:cxn modelId="{F8A605D0-0079-486C-BE1A-665D83343429}" srcId="{D4907C6F-68BB-4AE2-BF3F-4A281A1E367D}" destId="{8AE2D40E-9AB4-42D4-AA82-0DDC311B2FEF}" srcOrd="1" destOrd="0" parTransId="{44D4A78E-4F4B-4F85-849F-88D77921093D}" sibTransId="{B97D4B6E-20EB-448B-B361-A3DE55D4369A}"/>
    <dgm:cxn modelId="{7E202F55-FC36-405D-A34F-83F7DA1B9679}" srcId="{D4F1C898-6D48-4EF2-BDF9-7AC0FE95779A}" destId="{8F3FE5BD-17D2-4FC2-B54F-BFE2E292A51A}" srcOrd="2" destOrd="0" parTransId="{1B28CF0F-69C3-47AB-ADFC-E5D07A3FA4B5}" sibTransId="{844F581C-49BB-45B0-88CC-140844C3FDB9}"/>
    <dgm:cxn modelId="{C6D16AD8-FA30-44BB-8CA1-6E879F7C8C8C}" srcId="{856D32EB-0A27-49C6-9E1C-D5C3B0726FE3}" destId="{E421949A-3242-4015-A6D2-5C029653A23E}" srcOrd="2" destOrd="0" parTransId="{BE80C4CB-8A3C-4373-A9CF-46C7F678C3A2}" sibTransId="{EBAEE488-CCF7-459C-88FF-94233DC3AAAD}"/>
    <dgm:cxn modelId="{AD1293DD-A8F4-4DC7-878C-D344D63A275C}" srcId="{D4F1C898-6D48-4EF2-BDF9-7AC0FE95779A}" destId="{F24263FA-6F65-40FC-8C80-9C2794E75B0F}" srcOrd="0" destOrd="0" parTransId="{2282B520-DF8A-4048-AB7C-7A798C604FCA}" sibTransId="{13700889-F7C5-46D1-9284-E4A7045538D0}"/>
    <dgm:cxn modelId="{F0C025E4-76B8-4A02-9479-8548D9590E91}" srcId="{8AE2D40E-9AB4-42D4-AA82-0DDC311B2FEF}" destId="{BF6E3A8D-C177-47B5-8F9A-CF5C369F069F}" srcOrd="2" destOrd="0" parTransId="{9D4B4844-BFD7-4958-8E7C-EF5E4953E313}" sibTransId="{986A4879-8518-4EB7-9921-B7F15C8D92C8}"/>
    <dgm:cxn modelId="{C5820964-9C99-4EAB-A16F-F98AFBD19AF8}" type="presOf" srcId="{251BC646-5218-43AE-99E3-5074781CF3F7}" destId="{AB256B02-9896-492E-84FA-1A700BC67B91}" srcOrd="0" destOrd="0" presId="urn:microsoft.com/office/officeart/2005/8/layout/lProcess2"/>
    <dgm:cxn modelId="{E8599B12-1BCC-4767-A8EF-1DB102F4F9C9}" type="presOf" srcId="{F60CCED0-DAA9-494D-A437-7F311783E3AE}" destId="{FE57179C-ADA5-4E5F-80B8-D148C64D005E}" srcOrd="0" destOrd="0" presId="urn:microsoft.com/office/officeart/2005/8/layout/lProcess2"/>
    <dgm:cxn modelId="{F9BB9F00-F294-410D-8729-C02AA520DE3E}" type="presOf" srcId="{BF6E3A8D-C177-47B5-8F9A-CF5C369F069F}" destId="{2FFB990F-27A3-4E79-80CC-74614F3A5578}" srcOrd="0" destOrd="0" presId="urn:microsoft.com/office/officeart/2005/8/layout/lProcess2"/>
    <dgm:cxn modelId="{BFB169D2-ECE1-4B88-8D7D-1F4C8D72202E}" type="presOf" srcId="{5691F719-BF26-4C56-A3B1-4BFF31DB9745}" destId="{296D2FB7-8E4A-435E-924A-60010B51E9F0}" srcOrd="0" destOrd="0" presId="urn:microsoft.com/office/officeart/2005/8/layout/lProcess2"/>
    <dgm:cxn modelId="{B0A7B00D-FACD-4AAD-BB56-C7B33F8C530E}" type="presOf" srcId="{D4907C6F-68BB-4AE2-BF3F-4A281A1E367D}" destId="{47D52D5D-FEBF-4358-B478-1CB4BB3D852C}" srcOrd="0" destOrd="0" presId="urn:microsoft.com/office/officeart/2005/8/layout/lProcess2"/>
    <dgm:cxn modelId="{976A736B-774A-44FE-BD23-8A611449638D}" type="presOf" srcId="{5F09AEA3-6401-45A3-B975-6126B76E7CC7}" destId="{951DDE81-FBE1-4D7E-B492-B1659CAC03C9}" srcOrd="0" destOrd="0" presId="urn:microsoft.com/office/officeart/2005/8/layout/lProcess2"/>
    <dgm:cxn modelId="{B39858BC-5B80-4CF5-BA43-BA85483F1130}" srcId="{856D32EB-0A27-49C6-9E1C-D5C3B0726FE3}" destId="{FD3BC9C1-4AFE-4370-A585-7E0DEE45B3EA}" srcOrd="1" destOrd="0" parTransId="{8D9CA1DA-9F82-4E38-BC6F-DF9406F1DFF8}" sibTransId="{1AA67811-15E3-4E65-807A-F5E3C6759805}"/>
    <dgm:cxn modelId="{8978BF10-6CCD-4B6D-A59D-2EEABA8ADDFE}" srcId="{D4F1C898-6D48-4EF2-BDF9-7AC0FE95779A}" destId="{E6E1A427-D0C5-4A37-AD8A-7836F2247724}" srcOrd="1" destOrd="0" parTransId="{10F5BF7A-AE78-4CAD-B563-E558163DFBAA}" sibTransId="{5D10DCA6-4BF6-4058-8672-B05466FCED2B}"/>
    <dgm:cxn modelId="{E4331A76-B3B2-4971-912B-83BC2E17D3C2}" type="presOf" srcId="{FE9818BA-BF5D-4031-9CA6-D738C7B43CBB}" destId="{F0D24743-4F4F-4145-9460-BD11CE3C3BA4}" srcOrd="0" destOrd="0" presId="urn:microsoft.com/office/officeart/2005/8/layout/lProcess2"/>
    <dgm:cxn modelId="{B4D22CA7-C914-43CD-9429-89E66B9077FA}" srcId="{D4F1C898-6D48-4EF2-BDF9-7AC0FE95779A}" destId="{16211A74-B889-4390-89AB-4F8A59672E50}" srcOrd="4" destOrd="0" parTransId="{116D83CB-C532-4CFE-AEA7-6F977D8B06D2}" sibTransId="{C595233E-3F57-45F1-845C-39CD2759EF82}"/>
    <dgm:cxn modelId="{3C017D4B-544B-4410-B5C0-26C428E0BD54}" type="presOf" srcId="{857165CE-A507-46C8-87AC-1A5E85B6B23C}" destId="{C6B955EC-D83F-4A8D-BB25-D120E76A3EC2}" srcOrd="0" destOrd="0" presId="urn:microsoft.com/office/officeart/2005/8/layout/lProcess2"/>
    <dgm:cxn modelId="{1175E9AE-0279-4D64-8FDE-21F91E574DB7}" srcId="{8AE2D40E-9AB4-42D4-AA82-0DDC311B2FEF}" destId="{23241659-1992-4E64-AF6E-775947A196FC}" srcOrd="1" destOrd="0" parTransId="{BDBD00A4-0811-42F1-B624-E62DEE3FA508}" sibTransId="{34015ABD-04C3-48E4-A3CB-617F713CC2AD}"/>
    <dgm:cxn modelId="{F249DDEB-C769-4B0D-8AB4-C44E220FE8C4}" type="presOf" srcId="{16211A74-B889-4390-89AB-4F8A59672E50}" destId="{93A11C56-A806-4143-8082-CEDCF867D364}" srcOrd="0" destOrd="0" presId="urn:microsoft.com/office/officeart/2005/8/layout/lProcess2"/>
    <dgm:cxn modelId="{CF899700-05C1-4448-BACE-8595655D893A}" type="presOf" srcId="{F24263FA-6F65-40FC-8C80-9C2794E75B0F}" destId="{1B9A755D-482F-4BFF-AE84-9E457C7F5CBF}" srcOrd="0" destOrd="0" presId="urn:microsoft.com/office/officeart/2005/8/layout/lProcess2"/>
    <dgm:cxn modelId="{6E725BAE-F245-4601-BD41-CF664FCAD047}" type="presOf" srcId="{8AE2D40E-9AB4-42D4-AA82-0DDC311B2FEF}" destId="{AAE8D0E6-54C8-4BD8-A1DC-45A9B3D3DF2F}" srcOrd="0" destOrd="0" presId="urn:microsoft.com/office/officeart/2005/8/layout/lProcess2"/>
    <dgm:cxn modelId="{720A6174-505C-41F8-B742-82719FFDF9B4}" type="presParOf" srcId="{47D52D5D-FEBF-4358-B478-1CB4BB3D852C}" destId="{CC6D4724-973C-496B-A423-D157B0656935}" srcOrd="0" destOrd="0" presId="urn:microsoft.com/office/officeart/2005/8/layout/lProcess2"/>
    <dgm:cxn modelId="{40A4A946-E0AC-48C7-B724-E36C2B73E892}" type="presParOf" srcId="{CC6D4724-973C-496B-A423-D157B0656935}" destId="{3F42922C-EFE1-47F9-9E7D-1B85731D18A5}" srcOrd="0" destOrd="0" presId="urn:microsoft.com/office/officeart/2005/8/layout/lProcess2"/>
    <dgm:cxn modelId="{AD6D7079-957A-4D53-8A39-1388AA17822F}" type="presParOf" srcId="{CC6D4724-973C-496B-A423-D157B0656935}" destId="{034376B3-8BAC-499E-9153-11010AD22E01}" srcOrd="1" destOrd="0" presId="urn:microsoft.com/office/officeart/2005/8/layout/lProcess2"/>
    <dgm:cxn modelId="{B4265012-7CA7-4D04-98DF-E7FA462D326F}" type="presParOf" srcId="{CC6D4724-973C-496B-A423-D157B0656935}" destId="{699E72B0-0B69-4410-9F2C-7ECE366B259B}" srcOrd="2" destOrd="0" presId="urn:microsoft.com/office/officeart/2005/8/layout/lProcess2"/>
    <dgm:cxn modelId="{357E5E2A-3F31-4144-9585-6D64F3FB6C23}" type="presParOf" srcId="{699E72B0-0B69-4410-9F2C-7ECE366B259B}" destId="{C89C2DCE-2EF1-4FFB-8501-EBEB0AFCD13C}" srcOrd="0" destOrd="0" presId="urn:microsoft.com/office/officeart/2005/8/layout/lProcess2"/>
    <dgm:cxn modelId="{1BC1D957-34FD-41AD-A8BB-768008F635A2}" type="presParOf" srcId="{C89C2DCE-2EF1-4FFB-8501-EBEB0AFCD13C}" destId="{FE57179C-ADA5-4E5F-80B8-D148C64D005E}" srcOrd="0" destOrd="0" presId="urn:microsoft.com/office/officeart/2005/8/layout/lProcess2"/>
    <dgm:cxn modelId="{9ECA68D5-FE7B-4208-83E6-9631550C6AFF}" type="presParOf" srcId="{C89C2DCE-2EF1-4FFB-8501-EBEB0AFCD13C}" destId="{FF473B89-4D30-4071-8466-F5E77F1EF3B9}" srcOrd="1" destOrd="0" presId="urn:microsoft.com/office/officeart/2005/8/layout/lProcess2"/>
    <dgm:cxn modelId="{372083CC-A4BF-4682-AA9E-D12E8B72E0AF}" type="presParOf" srcId="{C89C2DCE-2EF1-4FFB-8501-EBEB0AFCD13C}" destId="{01F5E2F5-282A-4AD5-9C57-CB02EB54C511}" srcOrd="2" destOrd="0" presId="urn:microsoft.com/office/officeart/2005/8/layout/lProcess2"/>
    <dgm:cxn modelId="{B8A0E394-894C-4A90-9C6F-08E2C3CCA4AD}" type="presParOf" srcId="{C89C2DCE-2EF1-4FFB-8501-EBEB0AFCD13C}" destId="{6D474AEE-8176-4815-9026-BAFB346B2AEA}" srcOrd="3" destOrd="0" presId="urn:microsoft.com/office/officeart/2005/8/layout/lProcess2"/>
    <dgm:cxn modelId="{30B1BF94-E884-4987-AC0C-765D1DD71F7B}" type="presParOf" srcId="{C89C2DCE-2EF1-4FFB-8501-EBEB0AFCD13C}" destId="{1D54D9EA-9F5C-4C77-884B-7E6CA5F32886}" srcOrd="4" destOrd="0" presId="urn:microsoft.com/office/officeart/2005/8/layout/lProcess2"/>
    <dgm:cxn modelId="{CE8E307D-ECBD-496A-A2C8-E509F9CAF0E5}" type="presParOf" srcId="{C89C2DCE-2EF1-4FFB-8501-EBEB0AFCD13C}" destId="{DA21B530-7348-43BF-A7B0-F4222945CDA7}" srcOrd="5" destOrd="0" presId="urn:microsoft.com/office/officeart/2005/8/layout/lProcess2"/>
    <dgm:cxn modelId="{C7B14340-561F-4857-87A4-06397FEB9764}" type="presParOf" srcId="{C89C2DCE-2EF1-4FFB-8501-EBEB0AFCD13C}" destId="{F0D24743-4F4F-4145-9460-BD11CE3C3BA4}" srcOrd="6" destOrd="0" presId="urn:microsoft.com/office/officeart/2005/8/layout/lProcess2"/>
    <dgm:cxn modelId="{31996161-D739-4D27-AF33-069E13833645}" type="presParOf" srcId="{C89C2DCE-2EF1-4FFB-8501-EBEB0AFCD13C}" destId="{9724981F-2744-4A64-9BCB-181D0A419C2B}" srcOrd="7" destOrd="0" presId="urn:microsoft.com/office/officeart/2005/8/layout/lProcess2"/>
    <dgm:cxn modelId="{829A3E9D-483F-413E-8D9C-CC751BBF1EC3}" type="presParOf" srcId="{C89C2DCE-2EF1-4FFB-8501-EBEB0AFCD13C}" destId="{951DDE81-FBE1-4D7E-B492-B1659CAC03C9}" srcOrd="8" destOrd="0" presId="urn:microsoft.com/office/officeart/2005/8/layout/lProcess2"/>
    <dgm:cxn modelId="{DAF0AA4D-CAFE-417C-AA0C-B3F0C7E75C6B}" type="presParOf" srcId="{47D52D5D-FEBF-4358-B478-1CB4BB3D852C}" destId="{CB6609D0-0B62-4D13-A1AC-9A0DA6DE1F32}" srcOrd="1" destOrd="0" presId="urn:microsoft.com/office/officeart/2005/8/layout/lProcess2"/>
    <dgm:cxn modelId="{17E172E4-AE2A-4F5E-991B-9D5B43BA1ECC}" type="presParOf" srcId="{47D52D5D-FEBF-4358-B478-1CB4BB3D852C}" destId="{E4E661CC-E505-4432-AF77-6991D16DDCE6}" srcOrd="2" destOrd="0" presId="urn:microsoft.com/office/officeart/2005/8/layout/lProcess2"/>
    <dgm:cxn modelId="{19D82413-268E-432B-A495-400762CE455A}" type="presParOf" srcId="{E4E661CC-E505-4432-AF77-6991D16DDCE6}" destId="{AAE8D0E6-54C8-4BD8-A1DC-45A9B3D3DF2F}" srcOrd="0" destOrd="0" presId="urn:microsoft.com/office/officeart/2005/8/layout/lProcess2"/>
    <dgm:cxn modelId="{E1CB3FD4-9B89-4411-A0AC-0935F558D20F}" type="presParOf" srcId="{E4E661CC-E505-4432-AF77-6991D16DDCE6}" destId="{27ABD422-D385-4C39-992D-1724B8ADCB96}" srcOrd="1" destOrd="0" presId="urn:microsoft.com/office/officeart/2005/8/layout/lProcess2"/>
    <dgm:cxn modelId="{DFFE490D-F026-4F72-8ABD-7F3C30497870}" type="presParOf" srcId="{E4E661CC-E505-4432-AF77-6991D16DDCE6}" destId="{0082DBF9-C7DA-4BD3-88F1-D9B3B80E8920}" srcOrd="2" destOrd="0" presId="urn:microsoft.com/office/officeart/2005/8/layout/lProcess2"/>
    <dgm:cxn modelId="{C34A12E1-D225-44F5-85AA-3843B708E7B3}" type="presParOf" srcId="{0082DBF9-C7DA-4BD3-88F1-D9B3B80E8920}" destId="{370BCC41-5BD7-4CFC-B73E-B1CD3914676F}" srcOrd="0" destOrd="0" presId="urn:microsoft.com/office/officeart/2005/8/layout/lProcess2"/>
    <dgm:cxn modelId="{D6C65E04-1E82-4C0F-9953-1DEF88961498}" type="presParOf" srcId="{370BCC41-5BD7-4CFC-B73E-B1CD3914676F}" destId="{C6B955EC-D83F-4A8D-BB25-D120E76A3EC2}" srcOrd="0" destOrd="0" presId="urn:microsoft.com/office/officeart/2005/8/layout/lProcess2"/>
    <dgm:cxn modelId="{8088E49E-E557-4666-BE68-3F9E3114A36E}" type="presParOf" srcId="{370BCC41-5BD7-4CFC-B73E-B1CD3914676F}" destId="{69A0CADB-22C8-45EC-87B2-830FD1569DEA}" srcOrd="1" destOrd="0" presId="urn:microsoft.com/office/officeart/2005/8/layout/lProcess2"/>
    <dgm:cxn modelId="{97C51800-4273-4AA8-9839-A9AE82D97222}" type="presParOf" srcId="{370BCC41-5BD7-4CFC-B73E-B1CD3914676F}" destId="{7DEE466D-F486-449F-9984-527D44D7D259}" srcOrd="2" destOrd="0" presId="urn:microsoft.com/office/officeart/2005/8/layout/lProcess2"/>
    <dgm:cxn modelId="{362DCC0D-CBE6-4FB2-A2BE-B4C438DD3B52}" type="presParOf" srcId="{370BCC41-5BD7-4CFC-B73E-B1CD3914676F}" destId="{44872598-916E-4710-A7F0-2021C348D0E8}" srcOrd="3" destOrd="0" presId="urn:microsoft.com/office/officeart/2005/8/layout/lProcess2"/>
    <dgm:cxn modelId="{F4AECCB5-0761-4F6F-B4F5-1029F34E50A2}" type="presParOf" srcId="{370BCC41-5BD7-4CFC-B73E-B1CD3914676F}" destId="{2FFB990F-27A3-4E79-80CC-74614F3A5578}" srcOrd="4" destOrd="0" presId="urn:microsoft.com/office/officeart/2005/8/layout/lProcess2"/>
    <dgm:cxn modelId="{A059140D-6043-4EE5-B0FA-3E06508614C7}" type="presParOf" srcId="{47D52D5D-FEBF-4358-B478-1CB4BB3D852C}" destId="{015558AF-C077-40FB-B7E4-377A54416BE7}" srcOrd="3" destOrd="0" presId="urn:microsoft.com/office/officeart/2005/8/layout/lProcess2"/>
    <dgm:cxn modelId="{7CAE3E26-958B-4CAC-A77B-31F1C91F21DC}" type="presParOf" srcId="{47D52D5D-FEBF-4358-B478-1CB4BB3D852C}" destId="{AC60EB04-4937-48AC-B60E-DB368075754D}" srcOrd="4" destOrd="0" presId="urn:microsoft.com/office/officeart/2005/8/layout/lProcess2"/>
    <dgm:cxn modelId="{BDF16F9E-1FD6-4EE9-9368-7450D4C785BD}" type="presParOf" srcId="{AC60EB04-4937-48AC-B60E-DB368075754D}" destId="{9BADAEB6-5624-4C41-9943-CEC039B99B8D}" srcOrd="0" destOrd="0" presId="urn:microsoft.com/office/officeart/2005/8/layout/lProcess2"/>
    <dgm:cxn modelId="{820CC082-FD2B-4DD8-8179-5D47EECFD471}" type="presParOf" srcId="{AC60EB04-4937-48AC-B60E-DB368075754D}" destId="{5F81E0B5-B516-4E89-A788-61325E573C0B}" srcOrd="1" destOrd="0" presId="urn:microsoft.com/office/officeart/2005/8/layout/lProcess2"/>
    <dgm:cxn modelId="{042B4454-E1E9-41DD-A75E-2E61E4314EE7}" type="presParOf" srcId="{AC60EB04-4937-48AC-B60E-DB368075754D}" destId="{2642B1F2-EA69-409E-A868-2E99E893DB33}" srcOrd="2" destOrd="0" presId="urn:microsoft.com/office/officeart/2005/8/layout/lProcess2"/>
    <dgm:cxn modelId="{AF9D7ECA-1EC1-4D1E-9705-2FEDA9CD697F}" type="presParOf" srcId="{2642B1F2-EA69-409E-A868-2E99E893DB33}" destId="{8A0C4AFD-76EA-49C9-8F48-382302DF1103}" srcOrd="0" destOrd="0" presId="urn:microsoft.com/office/officeart/2005/8/layout/lProcess2"/>
    <dgm:cxn modelId="{F525AB12-DE69-4707-BF59-11D3C8ABC778}" type="presParOf" srcId="{8A0C4AFD-76EA-49C9-8F48-382302DF1103}" destId="{1B9A755D-482F-4BFF-AE84-9E457C7F5CBF}" srcOrd="0" destOrd="0" presId="urn:microsoft.com/office/officeart/2005/8/layout/lProcess2"/>
    <dgm:cxn modelId="{77078406-A52C-4921-B47D-B2F539BBD607}" type="presParOf" srcId="{8A0C4AFD-76EA-49C9-8F48-382302DF1103}" destId="{45AF3013-1F71-419B-B79A-E20C56E5F985}" srcOrd="1" destOrd="0" presId="urn:microsoft.com/office/officeart/2005/8/layout/lProcess2"/>
    <dgm:cxn modelId="{F1560DB1-20C3-469C-BFF2-EFF4FD4A4877}" type="presParOf" srcId="{8A0C4AFD-76EA-49C9-8F48-382302DF1103}" destId="{9BB8CF31-0D65-4454-86E8-78915F75ADE6}" srcOrd="2" destOrd="0" presId="urn:microsoft.com/office/officeart/2005/8/layout/lProcess2"/>
    <dgm:cxn modelId="{A8D30170-1B47-4F6C-A3AD-F0D51C53F0E7}" type="presParOf" srcId="{8A0C4AFD-76EA-49C9-8F48-382302DF1103}" destId="{D7208C20-7B8B-4D67-A9E5-9767BAB5057A}" srcOrd="3" destOrd="0" presId="urn:microsoft.com/office/officeart/2005/8/layout/lProcess2"/>
    <dgm:cxn modelId="{1A706C7D-82A0-4E1B-B6E9-FEC471A98C01}" type="presParOf" srcId="{8A0C4AFD-76EA-49C9-8F48-382302DF1103}" destId="{285C87A8-FACB-49A6-8B1F-4538FB0FF453}" srcOrd="4" destOrd="0" presId="urn:microsoft.com/office/officeart/2005/8/layout/lProcess2"/>
    <dgm:cxn modelId="{609FE71F-65F4-4ED0-A015-D133C244E83A}" type="presParOf" srcId="{8A0C4AFD-76EA-49C9-8F48-382302DF1103}" destId="{3326F3A4-A349-44AC-97FE-50B99D5AA26E}" srcOrd="5" destOrd="0" presId="urn:microsoft.com/office/officeart/2005/8/layout/lProcess2"/>
    <dgm:cxn modelId="{E97F475C-F387-47B1-83E8-E38A56BF9632}" type="presParOf" srcId="{8A0C4AFD-76EA-49C9-8F48-382302DF1103}" destId="{296D2FB7-8E4A-435E-924A-60010B51E9F0}" srcOrd="6" destOrd="0" presId="urn:microsoft.com/office/officeart/2005/8/layout/lProcess2"/>
    <dgm:cxn modelId="{4165C03A-A70E-4E6B-87A9-477EEF509F6E}" type="presParOf" srcId="{8A0C4AFD-76EA-49C9-8F48-382302DF1103}" destId="{4D3C4E44-43F7-488B-8D04-6B4827FCB0C0}" srcOrd="7" destOrd="0" presId="urn:microsoft.com/office/officeart/2005/8/layout/lProcess2"/>
    <dgm:cxn modelId="{28E42F82-A2EB-410C-9675-106FDC12E9F5}" type="presParOf" srcId="{8A0C4AFD-76EA-49C9-8F48-382302DF1103}" destId="{93A11C56-A806-4143-8082-CEDCF867D364}" srcOrd="8" destOrd="0" presId="urn:microsoft.com/office/officeart/2005/8/layout/lProcess2"/>
    <dgm:cxn modelId="{89914CF0-9669-4E70-9847-3000677CDD49}" type="presParOf" srcId="{8A0C4AFD-76EA-49C9-8F48-382302DF1103}" destId="{992CCA40-6A5B-49B6-9C77-6A9323490A2B}" srcOrd="9" destOrd="0" presId="urn:microsoft.com/office/officeart/2005/8/layout/lProcess2"/>
    <dgm:cxn modelId="{55829730-E886-4C4E-8534-FF8C6128085E}" type="presParOf" srcId="{8A0C4AFD-76EA-49C9-8F48-382302DF1103}" destId="{638C34B2-E5EB-4E8F-BFE3-F51F58D4B427}" srcOrd="10" destOrd="0" presId="urn:microsoft.com/office/officeart/2005/8/layout/lProcess2"/>
    <dgm:cxn modelId="{22CB15F3-FFB1-40D3-A586-46DD1F990F51}" type="presParOf" srcId="{8A0C4AFD-76EA-49C9-8F48-382302DF1103}" destId="{7BB47EFF-140A-4E99-9BC5-584AF1768A7C}" srcOrd="11" destOrd="0" presId="urn:microsoft.com/office/officeart/2005/8/layout/lProcess2"/>
    <dgm:cxn modelId="{87CC889C-F986-4824-B958-5A0F1C513E37}" type="presParOf" srcId="{8A0C4AFD-76EA-49C9-8F48-382302DF1103}" destId="{AB256B02-9896-492E-84FA-1A700BC67B91}" srcOrd="1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5C180-7592-4928-A4FC-9577F0908376}">
      <dsp:nvSpPr>
        <dsp:cNvPr id="0" name=""/>
        <dsp:cNvSpPr/>
      </dsp:nvSpPr>
      <dsp:spPr>
        <a:xfrm>
          <a:off x="408251" y="1383"/>
          <a:ext cx="879813" cy="8094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/>
            <a:t>感知设备</a:t>
          </a:r>
        </a:p>
      </dsp:txBody>
      <dsp:txXfrm>
        <a:off x="537097" y="119927"/>
        <a:ext cx="622121" cy="572383"/>
      </dsp:txXfrm>
    </dsp:sp>
    <dsp:sp modelId="{9AA1EE11-92F5-409B-B074-2D29D1E6DBF5}">
      <dsp:nvSpPr>
        <dsp:cNvPr id="0" name=""/>
        <dsp:cNvSpPr/>
      </dsp:nvSpPr>
      <dsp:spPr>
        <a:xfrm>
          <a:off x="625314" y="873251"/>
          <a:ext cx="445689" cy="445689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700" kern="1200"/>
        </a:p>
      </dsp:txBody>
      <dsp:txXfrm>
        <a:off x="684390" y="1043682"/>
        <a:ext cx="327537" cy="104827"/>
      </dsp:txXfrm>
    </dsp:sp>
    <dsp:sp modelId="{6B2D6D48-D4A5-4F8E-AF2E-CCFD538DECB7}">
      <dsp:nvSpPr>
        <dsp:cNvPr id="0" name=""/>
        <dsp:cNvSpPr/>
      </dsp:nvSpPr>
      <dsp:spPr>
        <a:xfrm>
          <a:off x="396079" y="1381336"/>
          <a:ext cx="904157" cy="9070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/>
            <a:t>显示设备</a:t>
          </a:r>
        </a:p>
      </dsp:txBody>
      <dsp:txXfrm>
        <a:off x="528490" y="1514175"/>
        <a:ext cx="639335" cy="641406"/>
      </dsp:txXfrm>
    </dsp:sp>
    <dsp:sp modelId="{C7A376B8-A00E-4766-8407-558E792955FA}">
      <dsp:nvSpPr>
        <dsp:cNvPr id="0" name=""/>
        <dsp:cNvSpPr/>
      </dsp:nvSpPr>
      <dsp:spPr>
        <a:xfrm>
          <a:off x="625314" y="2350818"/>
          <a:ext cx="445689" cy="445689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700" kern="1200"/>
        </a:p>
      </dsp:txBody>
      <dsp:txXfrm>
        <a:off x="684390" y="2521249"/>
        <a:ext cx="327537" cy="104827"/>
      </dsp:txXfrm>
    </dsp:sp>
    <dsp:sp modelId="{C0A6D56A-DA2D-451C-B4AF-1ED99C512F05}">
      <dsp:nvSpPr>
        <dsp:cNvPr id="0" name=""/>
        <dsp:cNvSpPr/>
      </dsp:nvSpPr>
      <dsp:spPr>
        <a:xfrm>
          <a:off x="417327" y="2858903"/>
          <a:ext cx="861663" cy="784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300" kern="1200" dirty="0"/>
            <a:t>读卡模块</a:t>
          </a:r>
        </a:p>
      </dsp:txBody>
      <dsp:txXfrm>
        <a:off x="543515" y="2973792"/>
        <a:ext cx="609287" cy="554734"/>
      </dsp:txXfrm>
    </dsp:sp>
    <dsp:sp modelId="{5A694913-56CD-4322-8C90-4312DCB77281}">
      <dsp:nvSpPr>
        <dsp:cNvPr id="0" name=""/>
        <dsp:cNvSpPr/>
      </dsp:nvSpPr>
      <dsp:spPr>
        <a:xfrm>
          <a:off x="1415501" y="1679472"/>
          <a:ext cx="244360" cy="2858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>
        <a:off x="1415501" y="1736643"/>
        <a:ext cx="171052" cy="171513"/>
      </dsp:txXfrm>
    </dsp:sp>
    <dsp:sp modelId="{3C03459B-F475-44D5-B6BB-5E361C27A1A5}">
      <dsp:nvSpPr>
        <dsp:cNvPr id="0" name=""/>
        <dsp:cNvSpPr/>
      </dsp:nvSpPr>
      <dsp:spPr>
        <a:xfrm>
          <a:off x="1761294" y="1053970"/>
          <a:ext cx="1536859" cy="15368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6500" kern="1200" dirty="0"/>
        </a:p>
      </dsp:txBody>
      <dsp:txXfrm>
        <a:off x="1986362" y="1279038"/>
        <a:ext cx="1086723" cy="10867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B37A8-FB64-4119-9EF4-2FA6446BDF54}">
      <dsp:nvSpPr>
        <dsp:cNvPr id="0" name=""/>
        <dsp:cNvSpPr/>
      </dsp:nvSpPr>
      <dsp:spPr>
        <a:xfrm>
          <a:off x="86347" y="0"/>
          <a:ext cx="2753840" cy="890951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0041F-A615-4C10-9AB7-1B1F712106D7}">
      <dsp:nvSpPr>
        <dsp:cNvPr id="0" name=""/>
        <dsp:cNvSpPr/>
      </dsp:nvSpPr>
      <dsp:spPr>
        <a:xfrm>
          <a:off x="653314" y="161993"/>
          <a:ext cx="735034" cy="43656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信息交互</a:t>
          </a:r>
        </a:p>
      </dsp:txBody>
      <dsp:txXfrm>
        <a:off x="653314" y="161993"/>
        <a:ext cx="735034" cy="436565"/>
      </dsp:txXfrm>
    </dsp:sp>
    <dsp:sp modelId="{E7972B6D-2D72-4288-AAF4-AD1374E1085F}">
      <dsp:nvSpPr>
        <dsp:cNvPr id="0" name=""/>
        <dsp:cNvSpPr/>
      </dsp:nvSpPr>
      <dsp:spPr>
        <a:xfrm>
          <a:off x="1463267" y="298468"/>
          <a:ext cx="868677" cy="43656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设备驱动</a:t>
          </a:r>
        </a:p>
      </dsp:txBody>
      <dsp:txXfrm>
        <a:off x="1463267" y="298468"/>
        <a:ext cx="868677" cy="4365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9AE17-F553-4A8E-A472-75642EFC421B}">
      <dsp:nvSpPr>
        <dsp:cNvPr id="0" name=""/>
        <dsp:cNvSpPr/>
      </dsp:nvSpPr>
      <dsp:spPr>
        <a:xfrm>
          <a:off x="662823" y="425493"/>
          <a:ext cx="2422217" cy="84120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047D2-7D20-4098-AB02-1248ED84E858}">
      <dsp:nvSpPr>
        <dsp:cNvPr id="0" name=""/>
        <dsp:cNvSpPr/>
      </dsp:nvSpPr>
      <dsp:spPr>
        <a:xfrm>
          <a:off x="1642977" y="2429999"/>
          <a:ext cx="469422" cy="30043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3182BF-E2BD-4826-B2F0-10418418B2D4}">
      <dsp:nvSpPr>
        <dsp:cNvPr id="0" name=""/>
        <dsp:cNvSpPr/>
      </dsp:nvSpPr>
      <dsp:spPr>
        <a:xfrm>
          <a:off x="785910" y="2798997"/>
          <a:ext cx="2253225" cy="5633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900" b="1" kern="12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rPr>
            <a:t>集芯系统集成</a:t>
          </a:r>
        </a:p>
      </dsp:txBody>
      <dsp:txXfrm>
        <a:off x="785910" y="2798997"/>
        <a:ext cx="2253225" cy="563306"/>
      </dsp:txXfrm>
    </dsp:sp>
    <dsp:sp modelId="{7200AC13-811E-4B90-A99F-A48846F723E8}">
      <dsp:nvSpPr>
        <dsp:cNvPr id="0" name=""/>
        <dsp:cNvSpPr/>
      </dsp:nvSpPr>
      <dsp:spPr>
        <a:xfrm>
          <a:off x="1543459" y="1276348"/>
          <a:ext cx="844959" cy="8449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智慧班牌</a:t>
          </a:r>
        </a:p>
      </dsp:txBody>
      <dsp:txXfrm>
        <a:off x="1667200" y="1400089"/>
        <a:ext cx="597477" cy="597477"/>
      </dsp:txXfrm>
    </dsp:sp>
    <dsp:sp modelId="{E4A26038-D057-4538-AC68-258D9D000AF7}">
      <dsp:nvSpPr>
        <dsp:cNvPr id="0" name=""/>
        <dsp:cNvSpPr/>
      </dsp:nvSpPr>
      <dsp:spPr>
        <a:xfrm>
          <a:off x="938844" y="642440"/>
          <a:ext cx="844959" cy="8449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会议</a:t>
          </a:r>
        </a:p>
      </dsp:txBody>
      <dsp:txXfrm>
        <a:off x="1062585" y="766181"/>
        <a:ext cx="597477" cy="597477"/>
      </dsp:txXfrm>
    </dsp:sp>
    <dsp:sp modelId="{280788CB-69AF-4457-9EDA-41AF83944005}">
      <dsp:nvSpPr>
        <dsp:cNvPr id="0" name=""/>
        <dsp:cNvSpPr/>
      </dsp:nvSpPr>
      <dsp:spPr>
        <a:xfrm>
          <a:off x="1802580" y="438148"/>
          <a:ext cx="844959" cy="8449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kern="1200" dirty="0"/>
            <a:t>考勤</a:t>
          </a:r>
        </a:p>
      </dsp:txBody>
      <dsp:txXfrm>
        <a:off x="1926321" y="561889"/>
        <a:ext cx="597477" cy="597477"/>
      </dsp:txXfrm>
    </dsp:sp>
    <dsp:sp modelId="{FB152E52-E21B-4DAF-94C2-814F461A6DFC}">
      <dsp:nvSpPr>
        <dsp:cNvPr id="0" name=""/>
        <dsp:cNvSpPr/>
      </dsp:nvSpPr>
      <dsp:spPr>
        <a:xfrm>
          <a:off x="567591" y="315566"/>
          <a:ext cx="2628763" cy="210301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922C-EFE1-47F9-9E7D-1B85731D18A5}">
      <dsp:nvSpPr>
        <dsp:cNvPr id="0" name=""/>
        <dsp:cNvSpPr/>
      </dsp:nvSpPr>
      <dsp:spPr>
        <a:xfrm>
          <a:off x="1054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800" b="1" kern="1200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1054" y="0"/>
        <a:ext cx="2740917" cy="1621971"/>
      </dsp:txXfrm>
    </dsp:sp>
    <dsp:sp modelId="{FE57179C-ADA5-4E5F-80B8-D148C64D005E}">
      <dsp:nvSpPr>
        <dsp:cNvPr id="0" name=""/>
        <dsp:cNvSpPr/>
      </dsp:nvSpPr>
      <dsp:spPr>
        <a:xfrm>
          <a:off x="275145" y="162299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kern="1200" dirty="0"/>
        </a:p>
      </dsp:txBody>
      <dsp:txXfrm>
        <a:off x="293464" y="1641313"/>
        <a:ext cx="2156096" cy="588826"/>
      </dsp:txXfrm>
    </dsp:sp>
    <dsp:sp modelId="{01F5E2F5-282A-4AD5-9C57-CB02EB54C511}">
      <dsp:nvSpPr>
        <dsp:cNvPr id="0" name=""/>
        <dsp:cNvSpPr/>
      </dsp:nvSpPr>
      <dsp:spPr>
        <a:xfrm>
          <a:off x="275145" y="234468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kern="1200" dirty="0"/>
        </a:p>
      </dsp:txBody>
      <dsp:txXfrm>
        <a:off x="293464" y="2363003"/>
        <a:ext cx="2156096" cy="588826"/>
      </dsp:txXfrm>
    </dsp:sp>
    <dsp:sp modelId="{1D54D9EA-9F5C-4C77-884B-7E6CA5F32886}">
      <dsp:nvSpPr>
        <dsp:cNvPr id="0" name=""/>
        <dsp:cNvSpPr/>
      </dsp:nvSpPr>
      <dsp:spPr>
        <a:xfrm>
          <a:off x="275145" y="306637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kern="1200" dirty="0"/>
        </a:p>
      </dsp:txBody>
      <dsp:txXfrm>
        <a:off x="293464" y="3084693"/>
        <a:ext cx="2156096" cy="588826"/>
      </dsp:txXfrm>
    </dsp:sp>
    <dsp:sp modelId="{F0D24743-4F4F-4145-9460-BD11CE3C3BA4}">
      <dsp:nvSpPr>
        <dsp:cNvPr id="0" name=""/>
        <dsp:cNvSpPr/>
      </dsp:nvSpPr>
      <dsp:spPr>
        <a:xfrm>
          <a:off x="275145" y="378806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kern="1200" dirty="0"/>
        </a:p>
      </dsp:txBody>
      <dsp:txXfrm>
        <a:off x="293464" y="3806383"/>
        <a:ext cx="2156096" cy="588826"/>
      </dsp:txXfrm>
    </dsp:sp>
    <dsp:sp modelId="{951DDE81-FBE1-4D7E-B492-B1659CAC03C9}">
      <dsp:nvSpPr>
        <dsp:cNvPr id="0" name=""/>
        <dsp:cNvSpPr/>
      </dsp:nvSpPr>
      <dsp:spPr>
        <a:xfrm>
          <a:off x="275145" y="450975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kern="1200" dirty="0"/>
        </a:p>
      </dsp:txBody>
      <dsp:txXfrm>
        <a:off x="293464" y="4528073"/>
        <a:ext cx="2156096" cy="588826"/>
      </dsp:txXfrm>
    </dsp:sp>
    <dsp:sp modelId="{AAE8D0E6-54C8-4BD8-A1DC-45A9B3D3DF2F}">
      <dsp:nvSpPr>
        <dsp:cNvPr id="0" name=""/>
        <dsp:cNvSpPr/>
      </dsp:nvSpPr>
      <dsp:spPr>
        <a:xfrm>
          <a:off x="2947541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2947541" y="0"/>
        <a:ext cx="2740917" cy="1621971"/>
      </dsp:txXfrm>
    </dsp:sp>
    <dsp:sp modelId="{C6B955EC-D83F-4A8D-BB25-D120E76A3EC2}">
      <dsp:nvSpPr>
        <dsp:cNvPr id="0" name=""/>
        <dsp:cNvSpPr/>
      </dsp:nvSpPr>
      <dsp:spPr>
        <a:xfrm>
          <a:off x="3221632" y="1622433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kern="1200" dirty="0"/>
        </a:p>
      </dsp:txBody>
      <dsp:txXfrm>
        <a:off x="3252742" y="1653543"/>
        <a:ext cx="2130514" cy="999954"/>
      </dsp:txXfrm>
    </dsp:sp>
    <dsp:sp modelId="{7DEE466D-F486-449F-9984-527D44D7D259}">
      <dsp:nvSpPr>
        <dsp:cNvPr id="0" name=""/>
        <dsp:cNvSpPr/>
      </dsp:nvSpPr>
      <dsp:spPr>
        <a:xfrm>
          <a:off x="3221632" y="2848019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400" b="1" kern="1200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kern="1200" dirty="0"/>
        </a:p>
      </dsp:txBody>
      <dsp:txXfrm>
        <a:off x="3252742" y="2879129"/>
        <a:ext cx="2130514" cy="999954"/>
      </dsp:txXfrm>
    </dsp:sp>
    <dsp:sp modelId="{2FFB990F-27A3-4E79-80CC-74614F3A5578}">
      <dsp:nvSpPr>
        <dsp:cNvPr id="0" name=""/>
        <dsp:cNvSpPr/>
      </dsp:nvSpPr>
      <dsp:spPr>
        <a:xfrm>
          <a:off x="3221632" y="4073605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/>
            <a:t>物管云系统</a:t>
          </a:r>
          <a:endParaRPr lang="zh-CN" altLang="en-US" sz="1400" b="1" kern="1200" dirty="0"/>
        </a:p>
      </dsp:txBody>
      <dsp:txXfrm>
        <a:off x="3252742" y="4104715"/>
        <a:ext cx="2130514" cy="999954"/>
      </dsp:txXfrm>
    </dsp:sp>
    <dsp:sp modelId="{9BADAEB6-5624-4C41-9943-CEC039B99B8D}">
      <dsp:nvSpPr>
        <dsp:cNvPr id="0" name=""/>
        <dsp:cNvSpPr/>
      </dsp:nvSpPr>
      <dsp:spPr>
        <a:xfrm>
          <a:off x="5894027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 kern="1200">
            <a:latin typeface="微软雅黑" panose="020B0503020204020204" charset="-122"/>
            <a:ea typeface="微软雅黑" panose="020B0503020204020204" charset="-122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kern="1200" dirty="0"/>
        </a:p>
      </dsp:txBody>
      <dsp:txXfrm>
        <a:off x="5894027" y="0"/>
        <a:ext cx="2740917" cy="1621971"/>
      </dsp:txXfrm>
    </dsp:sp>
    <dsp:sp modelId="{1B9A755D-482F-4BFF-AE84-9E457C7F5CBF}">
      <dsp:nvSpPr>
        <dsp:cNvPr id="0" name=""/>
        <dsp:cNvSpPr/>
      </dsp:nvSpPr>
      <dsp:spPr>
        <a:xfrm>
          <a:off x="6168119" y="1622592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kern="1200" dirty="0"/>
        </a:p>
      </dsp:txBody>
      <dsp:txXfrm>
        <a:off x="6179163" y="1633636"/>
        <a:ext cx="2170646" cy="354992"/>
      </dsp:txXfrm>
    </dsp:sp>
    <dsp:sp modelId="{9BB8CF31-0D65-4454-86E8-78915F75ADE6}">
      <dsp:nvSpPr>
        <dsp:cNvPr id="0" name=""/>
        <dsp:cNvSpPr/>
      </dsp:nvSpPr>
      <dsp:spPr>
        <a:xfrm>
          <a:off x="6168119" y="2057685"/>
          <a:ext cx="2192734" cy="6131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kern="1200" dirty="0"/>
        </a:p>
      </dsp:txBody>
      <dsp:txXfrm>
        <a:off x="6186076" y="2075642"/>
        <a:ext cx="2156820" cy="577196"/>
      </dsp:txXfrm>
    </dsp:sp>
    <dsp:sp modelId="{285C87A8-FACB-49A6-8B1F-4538FB0FF453}">
      <dsp:nvSpPr>
        <dsp:cNvPr id="0" name=""/>
        <dsp:cNvSpPr/>
      </dsp:nvSpPr>
      <dsp:spPr>
        <a:xfrm>
          <a:off x="6168119" y="2728808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kern="1200" dirty="0"/>
        </a:p>
      </dsp:txBody>
      <dsp:txXfrm>
        <a:off x="6179163" y="2739852"/>
        <a:ext cx="2170646" cy="354992"/>
      </dsp:txXfrm>
    </dsp:sp>
    <dsp:sp modelId="{296D2FB7-8E4A-435E-924A-60010B51E9F0}">
      <dsp:nvSpPr>
        <dsp:cNvPr id="0" name=""/>
        <dsp:cNvSpPr/>
      </dsp:nvSpPr>
      <dsp:spPr>
        <a:xfrm>
          <a:off x="6168119" y="3163901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kern="1200" dirty="0"/>
        </a:p>
      </dsp:txBody>
      <dsp:txXfrm>
        <a:off x="6179163" y="3174945"/>
        <a:ext cx="2170646" cy="354992"/>
      </dsp:txXfrm>
    </dsp:sp>
    <dsp:sp modelId="{93A11C56-A806-4143-8082-CEDCF867D364}">
      <dsp:nvSpPr>
        <dsp:cNvPr id="0" name=""/>
        <dsp:cNvSpPr/>
      </dsp:nvSpPr>
      <dsp:spPr>
        <a:xfrm>
          <a:off x="6168119" y="3598994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kern="1200" dirty="0"/>
        </a:p>
      </dsp:txBody>
      <dsp:txXfrm>
        <a:off x="6179163" y="3610038"/>
        <a:ext cx="2170646" cy="354992"/>
      </dsp:txXfrm>
    </dsp:sp>
    <dsp:sp modelId="{638C34B2-E5EB-4E8F-BFE3-F51F58D4B427}">
      <dsp:nvSpPr>
        <dsp:cNvPr id="0" name=""/>
        <dsp:cNvSpPr/>
      </dsp:nvSpPr>
      <dsp:spPr>
        <a:xfrm>
          <a:off x="6168119" y="4034087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kern="1200" dirty="0"/>
        </a:p>
      </dsp:txBody>
      <dsp:txXfrm>
        <a:off x="6179163" y="4045131"/>
        <a:ext cx="2170646" cy="354992"/>
      </dsp:txXfrm>
    </dsp:sp>
    <dsp:sp modelId="{AB256B02-9896-492E-84FA-1A700BC67B91}">
      <dsp:nvSpPr>
        <dsp:cNvPr id="0" name=""/>
        <dsp:cNvSpPr/>
      </dsp:nvSpPr>
      <dsp:spPr>
        <a:xfrm>
          <a:off x="6168119" y="4469180"/>
          <a:ext cx="2192734" cy="666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kern="1200" dirty="0"/>
        </a:p>
      </dsp:txBody>
      <dsp:txXfrm>
        <a:off x="6187638" y="4488699"/>
        <a:ext cx="2153696" cy="627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#1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srcNode" val="vNodes"/>
                <dgm:param type="dstNode" val="lastNode"/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#1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ar" val="2.5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BB3CA-3609-4056-9B23-4049BCB39C60}" type="datetimeFigureOut">
              <a:rPr lang="zh-CN" altLang="en-US" smtClean="0"/>
              <a:t>2019/5/5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5CCEA-3F45-46FD-873C-10FB1242F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24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10</a:t>
            </a:fld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11</a:t>
            </a:fld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13</a:t>
            </a:fld>
            <a:endParaRPr lang="id-ID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14</a:t>
            </a:fld>
            <a:endParaRPr lang="id-ID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15</a:t>
            </a:fld>
            <a:endParaRPr lang="id-ID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16</a:t>
            </a:fld>
            <a:endParaRPr lang="id-ID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18</a:t>
            </a:fld>
            <a:endParaRPr lang="id-ID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19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23</a:t>
            </a:fld>
            <a:endParaRPr lang="id-ID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C9409-DB53-4385-842B-71105F4B9447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片占位符 64"/>
          <p:cNvSpPr>
            <a:spLocks noGrp="1"/>
          </p:cNvSpPr>
          <p:nvPr>
            <p:ph type="pic" sz="quarter" idx="10"/>
          </p:nvPr>
        </p:nvSpPr>
        <p:spPr>
          <a:xfrm>
            <a:off x="6643506" y="2581241"/>
            <a:ext cx="1485112" cy="2630000"/>
          </a:xfrm>
          <a:custGeom>
            <a:avLst/>
            <a:gdLst>
              <a:gd name="connsiteX0" fmla="*/ 0 w 1485112"/>
              <a:gd name="connsiteY0" fmla="*/ 0 h 2630000"/>
              <a:gd name="connsiteX1" fmla="*/ 1485112 w 1485112"/>
              <a:gd name="connsiteY1" fmla="*/ 0 h 2630000"/>
              <a:gd name="connsiteX2" fmla="*/ 1485112 w 1485112"/>
              <a:gd name="connsiteY2" fmla="*/ 2630000 h 2630000"/>
              <a:gd name="connsiteX3" fmla="*/ 0 w 1485112"/>
              <a:gd name="connsiteY3" fmla="*/ 2630000 h 263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112" h="2630000">
                <a:moveTo>
                  <a:pt x="0" y="0"/>
                </a:moveTo>
                <a:lnTo>
                  <a:pt x="1485112" y="0"/>
                </a:lnTo>
                <a:lnTo>
                  <a:pt x="1485112" y="2630000"/>
                </a:lnTo>
                <a:lnTo>
                  <a:pt x="0" y="2630000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6" name="图片占位符 65"/>
          <p:cNvSpPr>
            <a:spLocks noGrp="1"/>
          </p:cNvSpPr>
          <p:nvPr>
            <p:ph type="pic" sz="quarter" idx="11"/>
          </p:nvPr>
        </p:nvSpPr>
        <p:spPr>
          <a:xfrm>
            <a:off x="8808429" y="2223496"/>
            <a:ext cx="1813211" cy="3211033"/>
          </a:xfrm>
          <a:custGeom>
            <a:avLst/>
            <a:gdLst>
              <a:gd name="connsiteX0" fmla="*/ 0 w 1813211"/>
              <a:gd name="connsiteY0" fmla="*/ 0 h 3211033"/>
              <a:gd name="connsiteX1" fmla="*/ 1813211 w 1813211"/>
              <a:gd name="connsiteY1" fmla="*/ 0 h 3211033"/>
              <a:gd name="connsiteX2" fmla="*/ 1813211 w 1813211"/>
              <a:gd name="connsiteY2" fmla="*/ 3211033 h 3211033"/>
              <a:gd name="connsiteX3" fmla="*/ 0 w 1813211"/>
              <a:gd name="connsiteY3" fmla="*/ 3211033 h 321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3211" h="3211033">
                <a:moveTo>
                  <a:pt x="0" y="0"/>
                </a:moveTo>
                <a:lnTo>
                  <a:pt x="1813211" y="0"/>
                </a:lnTo>
                <a:lnTo>
                  <a:pt x="1813211" y="3211033"/>
                </a:lnTo>
                <a:lnTo>
                  <a:pt x="0" y="3211033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41664" y="1557324"/>
            <a:ext cx="9550336" cy="2824971"/>
          </a:xfrm>
          <a:custGeom>
            <a:avLst/>
            <a:gdLst>
              <a:gd name="connsiteX0" fmla="*/ 0 w 9550336"/>
              <a:gd name="connsiteY0" fmla="*/ 0 h 2824971"/>
              <a:gd name="connsiteX1" fmla="*/ 9550336 w 9550336"/>
              <a:gd name="connsiteY1" fmla="*/ 0 h 2824971"/>
              <a:gd name="connsiteX2" fmla="*/ 9550336 w 9550336"/>
              <a:gd name="connsiteY2" fmla="*/ 2824971 h 2824971"/>
              <a:gd name="connsiteX3" fmla="*/ 0 w 9550336"/>
              <a:gd name="connsiteY3" fmla="*/ 2824971 h 282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0336" h="2824971">
                <a:moveTo>
                  <a:pt x="0" y="0"/>
                </a:moveTo>
                <a:lnTo>
                  <a:pt x="9550336" y="0"/>
                </a:lnTo>
                <a:lnTo>
                  <a:pt x="9550336" y="2824971"/>
                </a:lnTo>
                <a:lnTo>
                  <a:pt x="0" y="282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图片占位符 54"/>
          <p:cNvSpPr>
            <a:spLocks noGrp="1"/>
          </p:cNvSpPr>
          <p:nvPr>
            <p:ph type="pic" sz="quarter" idx="10"/>
          </p:nvPr>
        </p:nvSpPr>
        <p:spPr>
          <a:xfrm>
            <a:off x="1017588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6" name="图片占位符 55"/>
          <p:cNvSpPr>
            <a:spLocks noGrp="1"/>
          </p:cNvSpPr>
          <p:nvPr>
            <p:ph type="pic" sz="quarter" idx="11"/>
          </p:nvPr>
        </p:nvSpPr>
        <p:spPr>
          <a:xfrm>
            <a:off x="4575034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7" name="图片占位符 56"/>
          <p:cNvSpPr>
            <a:spLocks noGrp="1"/>
          </p:cNvSpPr>
          <p:nvPr>
            <p:ph type="pic" sz="quarter" idx="12"/>
          </p:nvPr>
        </p:nvSpPr>
        <p:spPr>
          <a:xfrm>
            <a:off x="8151672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9037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896264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68606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9339963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notesSlide" Target="../notesSlides/notesSlide11.xml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image" Target="../media/image4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4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5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44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jpeg"/><Relationship Id="rId5" Type="http://schemas.openxmlformats.org/officeDocument/2006/relationships/image" Target="../media/image51.jpeg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8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jpe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5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4.png"/><Relationship Id="rId4" Type="http://schemas.openxmlformats.org/officeDocument/2006/relationships/image" Target="../media/image68.png"/><Relationship Id="rId9" Type="http://schemas.microsoft.com/office/2007/relationships/diagramDrawing" Target="../diagrams/drawing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9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001328" y="1178441"/>
            <a:ext cx="8648521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zh-CN" altLang="en-US" sz="6000" b="1" dirty="0">
                <a:latin typeface="+mj-ea"/>
                <a:ea typeface="+mj-ea"/>
              </a:rPr>
              <a:t>集信科技</a:t>
            </a:r>
            <a:endParaRPr lang="en-US" altLang="zh-CN" sz="6000" b="1" dirty="0">
              <a:latin typeface="+mj-ea"/>
              <a:ea typeface="+mj-ea"/>
            </a:endParaRPr>
          </a:p>
          <a:p>
            <a:pPr lvl="0" algn="ctr">
              <a:defRPr/>
            </a:pPr>
            <a:r>
              <a:rPr lang="zh-CN" altLang="en-US" sz="6000" b="1" dirty="0">
                <a:latin typeface="+mj-ea"/>
                <a:ea typeface="+mj-ea"/>
              </a:rPr>
              <a:t>企业校园一卡通解决方案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11363"/>
            <a:ext cx="6061648" cy="5834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Jixin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Technology  One Card Centralized Solution, Technology Leads the Future of Science and Technology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848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9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222390" y="1806170"/>
            <a:ext cx="2785326" cy="4111065"/>
            <a:chOff x="1136194" y="2096854"/>
            <a:chExt cx="5396635" cy="1442203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4" y="2096854"/>
              <a:ext cx="5275644" cy="16150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软件驱动化耦合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4" y="2341030"/>
              <a:ext cx="5396635" cy="119802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一款基于</a:t>
              </a:r>
              <a:r>
                <a:rPr lang="en-US" alt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windows</a:t>
              </a: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系统自主开发的个性化软硬件一体的智能终端一体机系统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支持多种模式硬件驱动，根据客户的不同需求进行不同的设计配置，以便灵活满足客户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实现一对多的远程控制设备，在线更新</a:t>
              </a:r>
              <a:r>
                <a:rPr lang="en-US" alt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,</a:t>
              </a: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时时监控设备状态</a:t>
              </a:r>
              <a:r>
                <a:rPr lang="en-US" alt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.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多模式集成</a:t>
              </a:r>
              <a:r>
                <a:rPr lang="en-US" alt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,</a:t>
              </a: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无缝对接</a:t>
              </a:r>
              <a:r>
                <a:rPr lang="en-US" alt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.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0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1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集信的方案</a:t>
              </a:r>
            </a:p>
          </p:txBody>
        </p:sp>
        <p:sp>
          <p:nvSpPr>
            <p:cNvPr id="16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The solutions JiXin offer</a:t>
              </a:r>
            </a:p>
          </p:txBody>
        </p:sp>
      </p:grpSp>
      <p:pic>
        <p:nvPicPr>
          <p:cNvPr id="17" name="Picture 3" descr="C:\Users\Mypc\Desktop\0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7267" y="1660728"/>
            <a:ext cx="5147919" cy="2896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Picture 4" descr="C:\Users\Mypc\Desktop\0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4149" y="2668840"/>
            <a:ext cx="5303765" cy="2946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2" descr="C:\Users\Mypc\Desktop\0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80710" y="3751271"/>
            <a:ext cx="4455250" cy="2504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0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1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集信的方案</a:t>
              </a:r>
            </a:p>
          </p:txBody>
        </p:sp>
        <p:sp>
          <p:nvSpPr>
            <p:cNvPr id="16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The solutions JiXin offer</a:t>
              </a:r>
            </a:p>
          </p:txBody>
        </p:sp>
      </p:grpSp>
      <p:graphicFrame>
        <p:nvGraphicFramePr>
          <p:cNvPr id="13" name="内容占位符 3"/>
          <p:cNvGraphicFramePr/>
          <p:nvPr/>
        </p:nvGraphicFramePr>
        <p:xfrm>
          <a:off x="7013129" y="2541154"/>
          <a:ext cx="3694234" cy="364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8" name="图示 17"/>
          <p:cNvGraphicFramePr/>
          <p:nvPr/>
        </p:nvGraphicFramePr>
        <p:xfrm>
          <a:off x="4470786" y="3730861"/>
          <a:ext cx="2926535" cy="890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1" name="图示 20"/>
          <p:cNvGraphicFramePr/>
          <p:nvPr/>
        </p:nvGraphicFramePr>
        <p:xfrm>
          <a:off x="1409697" y="2621280"/>
          <a:ext cx="3755376" cy="3500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9095303" y="4219985"/>
            <a:ext cx="1024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集芯通</a:t>
            </a:r>
          </a:p>
        </p:txBody>
      </p:sp>
      <p:sp>
        <p:nvSpPr>
          <p:cNvPr id="23" name="矩形 22"/>
          <p:cNvSpPr/>
          <p:nvPr/>
        </p:nvSpPr>
        <p:spPr>
          <a:xfrm>
            <a:off x="5139655" y="4486999"/>
            <a:ext cx="1609594" cy="121493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n>
                  <a:solidFill>
                    <a:schemeClr val="bg1"/>
                  </a:solidFill>
                </a:ln>
                <a:latin typeface="宋体" panose="02010600030101010101" pitchFamily="2" charset="-122"/>
                <a:ea typeface="宋体" panose="02010600030101010101" pitchFamily="2" charset="-122"/>
              </a:rPr>
              <a:t>软服务和硬服务桥接</a:t>
            </a:r>
            <a:endParaRPr lang="en-US" altLang="zh-CN" sz="1600" dirty="0">
              <a:ln>
                <a:solidFill>
                  <a:schemeClr val="bg1"/>
                </a:solidFill>
              </a:ln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1600" dirty="0">
                <a:ln>
                  <a:solidFill>
                    <a:schemeClr val="bg1"/>
                  </a:solidFill>
                </a:ln>
                <a:latin typeface="宋体" panose="02010600030101010101" pitchFamily="2" charset="-122"/>
                <a:ea typeface="宋体" panose="02010600030101010101" pitchFamily="2" charset="-122"/>
              </a:rPr>
              <a:t>现实数据共享</a:t>
            </a:r>
          </a:p>
        </p:txBody>
      </p:sp>
      <p:grpSp>
        <p:nvGrpSpPr>
          <p:cNvPr id="24" name="组合 53"/>
          <p:cNvGrpSpPr/>
          <p:nvPr/>
        </p:nvGrpSpPr>
        <p:grpSpPr>
          <a:xfrm>
            <a:off x="1262518" y="1557079"/>
            <a:ext cx="5396635" cy="774615"/>
            <a:chOff x="1136194" y="2091953"/>
            <a:chExt cx="5396635" cy="600990"/>
          </a:xfrm>
        </p:grpSpPr>
        <p:sp>
          <p:nvSpPr>
            <p:cNvPr id="25" name="文本框 27"/>
            <p:cNvSpPr txBox="1"/>
            <p:nvPr/>
          </p:nvSpPr>
          <p:spPr>
            <a:xfrm>
              <a:off x="1136195" y="2091953"/>
              <a:ext cx="1706880" cy="35718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软硬件结合</a:t>
              </a:r>
              <a:endPara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27" name="文本框 28"/>
            <p:cNvSpPr txBox="1"/>
            <p:nvPr/>
          </p:nvSpPr>
          <p:spPr>
            <a:xfrm>
              <a:off x="1136194" y="2407195"/>
              <a:ext cx="5396635" cy="28574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不同模块相互组合，软硬件交互，实现客户需求。</a:t>
              </a: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930845"/>
            <a:chOff x="3304037" y="-125467"/>
            <a:chExt cx="6448076" cy="193084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749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56483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Selected and Successful cases to show, Promoting understanding of  The  Smart Parking Solution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03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5193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3"/>
          <p:cNvGrpSpPr/>
          <p:nvPr/>
        </p:nvGrpSpPr>
        <p:grpSpPr>
          <a:xfrm>
            <a:off x="1062224" y="2184099"/>
            <a:ext cx="4128086" cy="3400705"/>
            <a:chOff x="1136195" y="2091953"/>
            <a:chExt cx="3997459" cy="1288717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1543554" cy="21939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停车系统</a:t>
              </a:r>
              <a:endPara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5" y="2237660"/>
              <a:ext cx="3997459" cy="11430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  <a:p>
              <a:pPr lvl="0"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1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）既可用卡，也可使用车牌识别等新技术，可兼容各种卡类。</a:t>
              </a:r>
            </a:p>
            <a:p>
              <a:pPr lvl="0"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2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）对车位</a:t>
              </a:r>
              <a:r>
                <a:rPr lang="zh-CN" altLang="en-US" dirty="0">
                  <a:solidFill>
                    <a:srgbClr val="FF0000"/>
                  </a:solidFill>
                  <a:latin typeface="+mn-ea"/>
                </a:rPr>
                <a:t>精准管理</a:t>
              </a:r>
            </a:p>
            <a:p>
              <a:pPr lvl="0"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3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）特有四通道管理设备</a:t>
              </a:r>
            </a:p>
            <a:p>
              <a:pPr lvl="0"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4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）各种复杂逻辑交通方案</a:t>
              </a:r>
            </a:p>
            <a:p>
              <a:pPr lvl="0">
                <a:lnSpc>
                  <a:spcPct val="150000"/>
                </a:lnSpc>
              </a:pP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5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）车位共享</a:t>
              </a:r>
            </a:p>
            <a:p>
              <a:pPr lvl="0"/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51"/>
          <p:cNvGrpSpPr/>
          <p:nvPr/>
        </p:nvGrpSpPr>
        <p:grpSpPr>
          <a:xfrm>
            <a:off x="1667615" y="452403"/>
            <a:ext cx="5850785" cy="743221"/>
            <a:chOff x="1573213" y="344224"/>
            <a:chExt cx="5429871" cy="743221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pic>
        <p:nvPicPr>
          <p:cNvPr id="2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6232525" y="1863725"/>
            <a:ext cx="4635500" cy="4394200"/>
            <a:chOff x="9815" y="2935"/>
            <a:chExt cx="7300" cy="6920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15" y="2935"/>
              <a:ext cx="7300" cy="692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15" y="6420"/>
              <a:ext cx="7300" cy="336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51"/>
          <p:cNvGrpSpPr/>
          <p:nvPr/>
        </p:nvGrpSpPr>
        <p:grpSpPr>
          <a:xfrm>
            <a:off x="1583432" y="517915"/>
            <a:ext cx="5850785" cy="743221"/>
            <a:chOff x="1573213" y="344224"/>
            <a:chExt cx="5429871" cy="743221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pic>
        <p:nvPicPr>
          <p:cNvPr id="2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标题 92"/>
          <p:cNvSpPr txBox="1"/>
          <p:nvPr/>
        </p:nvSpPr>
        <p:spPr>
          <a:xfrm>
            <a:off x="1181100" y="1705831"/>
            <a:ext cx="7886700" cy="696628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6011" y="1618653"/>
            <a:ext cx="2659845" cy="4723997"/>
          </a:xfrm>
          <a:prstGeom prst="rect">
            <a:avLst/>
          </a:prstGeom>
        </p:spPr>
      </p:pic>
      <p:pic>
        <p:nvPicPr>
          <p:cNvPr id="15" name="Picture 2" descr="D:\2017年\公司综合材料\公司内部产品现场照片\人证核验闸机\IMG_20171013_1339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08023" y="3980651"/>
            <a:ext cx="2746103" cy="2354907"/>
          </a:xfrm>
          <a:prstGeom prst="rect">
            <a:avLst/>
          </a:prstGeom>
          <a:noFill/>
        </p:spPr>
      </p:pic>
      <p:grpSp>
        <p:nvGrpSpPr>
          <p:cNvPr id="16" name="组合 53"/>
          <p:cNvGrpSpPr/>
          <p:nvPr/>
        </p:nvGrpSpPr>
        <p:grpSpPr>
          <a:xfrm>
            <a:off x="1062224" y="2184096"/>
            <a:ext cx="3953914" cy="3113195"/>
            <a:chOff x="1136195" y="2091953"/>
            <a:chExt cx="3997459" cy="1179764"/>
          </a:xfrm>
        </p:grpSpPr>
        <p:sp>
          <p:nvSpPr>
            <p:cNvPr id="17" name="文本框 27"/>
            <p:cNvSpPr txBox="1"/>
            <p:nvPr/>
          </p:nvSpPr>
          <p:spPr>
            <a:xfrm>
              <a:off x="1136195" y="2091953"/>
              <a:ext cx="1370972" cy="17495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门禁签到</a:t>
              </a:r>
            </a:p>
          </p:txBody>
        </p:sp>
        <p:sp>
          <p:nvSpPr>
            <p:cNvPr id="18" name="文本框 28"/>
            <p:cNvSpPr txBox="1"/>
            <p:nvPr/>
          </p:nvSpPr>
          <p:spPr>
            <a:xfrm>
              <a:off x="1136195" y="2367805"/>
              <a:ext cx="3997459" cy="90391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管理可到“</a:t>
              </a:r>
              <a:r>
                <a:rPr lang="zh-CN" altLang="en-US" sz="2400" dirty="0">
                  <a:solidFill>
                    <a:srgbClr val="FF0000"/>
                  </a:solidFill>
                  <a:latin typeface="+mn-ea"/>
                </a:rPr>
                <a:t>人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”，授权可到“</a:t>
              </a:r>
              <a:r>
                <a:rPr lang="zh-CN" altLang="en-US" sz="2400" dirty="0">
                  <a:solidFill>
                    <a:srgbClr val="FF0000"/>
                  </a:solidFill>
                  <a:latin typeface="+mn-ea"/>
                </a:rPr>
                <a:t>门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”。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根据不同防护级别，提供不同“组合”及“技术手段”。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dirty="0">
                  <a:solidFill>
                    <a:srgbClr val="FF0000"/>
                  </a:solidFill>
                  <a:latin typeface="+mn-ea"/>
                </a:rPr>
                <a:t>签到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，处于无感状态下完成。</a:t>
              </a:r>
            </a:p>
            <a:p>
              <a:pPr lvl="0"/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51"/>
          <p:cNvGrpSpPr/>
          <p:nvPr/>
        </p:nvGrpSpPr>
        <p:grpSpPr>
          <a:xfrm>
            <a:off x="1583432" y="517915"/>
            <a:ext cx="5850785" cy="743221"/>
            <a:chOff x="1573213" y="344224"/>
            <a:chExt cx="5429871" cy="743221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pic>
        <p:nvPicPr>
          <p:cNvPr id="2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标题 92"/>
          <p:cNvSpPr txBox="1"/>
          <p:nvPr/>
        </p:nvSpPr>
        <p:spPr>
          <a:xfrm>
            <a:off x="1181100" y="1705831"/>
            <a:ext cx="7886700" cy="696628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grpSp>
        <p:nvGrpSpPr>
          <p:cNvPr id="16" name="组合 53"/>
          <p:cNvGrpSpPr/>
          <p:nvPr/>
        </p:nvGrpSpPr>
        <p:grpSpPr>
          <a:xfrm>
            <a:off x="1062224" y="2184096"/>
            <a:ext cx="3109182" cy="3255019"/>
            <a:chOff x="1136195" y="2091953"/>
            <a:chExt cx="3342177" cy="1233509"/>
          </a:xfrm>
        </p:grpSpPr>
        <p:sp>
          <p:nvSpPr>
            <p:cNvPr id="17" name="文本框 27"/>
            <p:cNvSpPr txBox="1"/>
            <p:nvPr/>
          </p:nvSpPr>
          <p:spPr>
            <a:xfrm>
              <a:off x="1136195" y="2091953"/>
              <a:ext cx="1521867" cy="3149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考勤系统</a:t>
              </a:r>
            </a:p>
            <a:p>
              <a:endParaRPr lang="zh-CN" alt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8" name="文本框 28"/>
            <p:cNvSpPr txBox="1"/>
            <p:nvPr/>
          </p:nvSpPr>
          <p:spPr>
            <a:xfrm>
              <a:off x="1136195" y="2316580"/>
              <a:ext cx="3342177" cy="100888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zh-CN" altLang="en-US" dirty="0">
                  <a:solidFill>
                    <a:schemeClr val="accent1"/>
                  </a:solidFill>
                  <a:latin typeface="+mn-ea"/>
                </a:rPr>
                <a:t>智慧考勤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：在考勤签到点，采用与门禁联动、</a:t>
              </a: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RFID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射频卡、特制终端、人脸识别等设备，主动或无感完成考勤登记。</a:t>
              </a:r>
            </a:p>
            <a:p>
              <a:pPr lvl="0"/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61957" y="4457204"/>
            <a:ext cx="2324986" cy="1963822"/>
          </a:xfrm>
          <a:prstGeom prst="rect">
            <a:avLst/>
          </a:prstGeom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12513" y="3015092"/>
            <a:ext cx="2208083" cy="196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5"/>
          <p:cNvGrpSpPr/>
          <p:nvPr/>
        </p:nvGrpSpPr>
        <p:grpSpPr>
          <a:xfrm>
            <a:off x="7303135" y="1979295"/>
            <a:ext cx="4571365" cy="4519295"/>
            <a:chOff x="11501" y="3117"/>
            <a:chExt cx="7199" cy="711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800" y="3117"/>
              <a:ext cx="5900" cy="3763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800" y="7142"/>
              <a:ext cx="5900" cy="3093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501" y="6464"/>
              <a:ext cx="2967" cy="355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842" y="1705830"/>
            <a:ext cx="4471508" cy="3353631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51"/>
          <p:cNvGrpSpPr/>
          <p:nvPr/>
        </p:nvGrpSpPr>
        <p:grpSpPr>
          <a:xfrm>
            <a:off x="1583432" y="517915"/>
            <a:ext cx="5850785" cy="743221"/>
            <a:chOff x="1573213" y="344224"/>
            <a:chExt cx="5429871" cy="743221"/>
          </a:xfrm>
        </p:grpSpPr>
        <p:sp>
          <p:nvSpPr>
            <p:cNvPr id="5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57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pic>
        <p:nvPicPr>
          <p:cNvPr id="2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标题 92"/>
          <p:cNvSpPr txBox="1"/>
          <p:nvPr/>
        </p:nvSpPr>
        <p:spPr>
          <a:xfrm>
            <a:off x="1181100" y="1705831"/>
            <a:ext cx="7886700" cy="696628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endParaRPr lang="zh-CN" altLang="en-US" sz="1800" dirty="0">
              <a:solidFill>
                <a:schemeClr val="tx1"/>
              </a:solidFill>
            </a:endParaRPr>
          </a:p>
        </p:txBody>
      </p:sp>
      <p:grpSp>
        <p:nvGrpSpPr>
          <p:cNvPr id="16" name="组合 53"/>
          <p:cNvGrpSpPr/>
          <p:nvPr/>
        </p:nvGrpSpPr>
        <p:grpSpPr>
          <a:xfrm>
            <a:off x="1062224" y="2184097"/>
            <a:ext cx="3718782" cy="4386467"/>
            <a:chOff x="1136195" y="2091953"/>
            <a:chExt cx="3997459" cy="1662278"/>
          </a:xfrm>
        </p:grpSpPr>
        <p:sp>
          <p:nvSpPr>
            <p:cNvPr id="17" name="文本框 27"/>
            <p:cNvSpPr txBox="1"/>
            <p:nvPr/>
          </p:nvSpPr>
          <p:spPr>
            <a:xfrm>
              <a:off x="1136195" y="2091953"/>
              <a:ext cx="1507149" cy="17446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会议签到</a:t>
              </a:r>
            </a:p>
          </p:txBody>
        </p:sp>
        <p:sp>
          <p:nvSpPr>
            <p:cNvPr id="18" name="文本框 28"/>
            <p:cNvSpPr txBox="1"/>
            <p:nvPr/>
          </p:nvSpPr>
          <p:spPr>
            <a:xfrm>
              <a:off x="1136195" y="2272982"/>
              <a:ext cx="3997459" cy="148124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+mn-ea"/>
                </a:rPr>
                <a:t>会前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：特制的会议终端，在屏幕上，可以显示会议时间及主题。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+mn-ea"/>
                </a:rPr>
                <a:t>签到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：进入会议签到时间，终端自动转换为签到机，可以使用一卡通进行签到，签到时显示签到者部门、姓名等信息，同时发送签到结果语音提示。可同时拍摄签到者照片存档。</a:t>
              </a:r>
            </a:p>
            <a:p>
              <a:pPr lvl="0"/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204" y="3956361"/>
            <a:ext cx="3485605" cy="26142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/>
          <p:cNvGrpSpPr/>
          <p:nvPr/>
        </p:nvGrpSpPr>
        <p:grpSpPr>
          <a:xfrm>
            <a:off x="5210074" y="1858001"/>
            <a:ext cx="4793265" cy="1641988"/>
            <a:chOff x="3025081" y="1376123"/>
            <a:chExt cx="6937383" cy="2783952"/>
          </a:xfrm>
        </p:grpSpPr>
        <p:pic>
          <p:nvPicPr>
            <p:cNvPr id="30" name="Picture 2" descr="\\192.168.0.11\Public\市场部\公开文件\3.产品图片\1.智盘-团膳\26.集成式保温台\DSC_0031s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6250" y="1376123"/>
              <a:ext cx="2926214" cy="19479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31" name="Picture 3" descr="\\192.168.0.11\Public\市场部\公开文件\3.产品图片\1.智盘-团膳\26.集成式保温台\DSC_0030s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649" y="1382426"/>
              <a:ext cx="2862155" cy="19097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32" name="Text Box 10" descr="#wm#_69_25_222_23030_b_3_48#clear#"/>
            <p:cNvSpPr txBox="1">
              <a:spLocks noChangeArrowheads="1"/>
            </p:cNvSpPr>
            <p:nvPr/>
          </p:nvSpPr>
          <p:spPr bwMode="auto">
            <a:xfrm>
              <a:off x="3025081" y="3385365"/>
              <a:ext cx="3615289" cy="5394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170" tIns="46990" rIns="90170" bIns="46990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2"/>
                  </a:solidFill>
                  <a:latin typeface="Arial" panose="020B0604020202020204" pitchFamily="34" charset="0"/>
                  <a:ea typeface="黑体" panose="02010609060101010101" charset="-122"/>
                </a:defRPr>
              </a:lvl9pPr>
            </a:lstStyle>
            <a:p>
              <a:pPr algn="ctr" eaLnBrk="1" hangingPunct="1">
                <a:lnSpc>
                  <a:spcPct val="13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zh-CN" altLang="en-US" sz="1600" dirty="0">
                  <a:solidFill>
                    <a:schemeClr val="tx1"/>
                  </a:solidFill>
                  <a:latin typeface="Hiragino Sans GB W3" pitchFamily="34" charset="-122"/>
                  <a:ea typeface="Hiragino Sans GB W3" pitchFamily="34" charset="-122"/>
                </a:rPr>
                <a:t>餐盘置于终端上方</a:t>
              </a:r>
              <a:endParaRPr lang="en-US" altLang="zh-CN" sz="1600" dirty="0">
                <a:solidFill>
                  <a:schemeClr val="tx1"/>
                </a:solidFill>
                <a:latin typeface="Hiragino Sans GB W3" pitchFamily="34" charset="-122"/>
                <a:ea typeface="Hiragino Sans GB W3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7417134" y="3460825"/>
              <a:ext cx="2225689" cy="6992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Bef>
                  <a:spcPct val="0"/>
                </a:spcBef>
                <a:defRPr/>
              </a:pPr>
              <a:r>
                <a:rPr lang="zh-CN" altLang="en-US" sz="1600" dirty="0">
                  <a:latin typeface="Hiragino Sans GB W3" pitchFamily="34" charset="-122"/>
                  <a:ea typeface="Hiragino Sans GB W3" pitchFamily="34" charset="-122"/>
                </a:rPr>
                <a:t>声光指示</a:t>
              </a:r>
              <a:endParaRPr lang="en-US" altLang="zh-CN" sz="1600" dirty="0">
                <a:latin typeface="Hiragino Sans GB W3" pitchFamily="34" charset="-122"/>
                <a:ea typeface="Hiragino Sans GB W3" pitchFamily="34" charset="-122"/>
              </a:endParaRPr>
            </a:p>
          </p:txBody>
        </p:sp>
        <p:sp>
          <p:nvSpPr>
            <p:cNvPr id="34" name="下箭头 23"/>
            <p:cNvSpPr/>
            <p:nvPr/>
          </p:nvSpPr>
          <p:spPr>
            <a:xfrm rot="16200000">
              <a:off x="6572141" y="1966105"/>
              <a:ext cx="283162" cy="432048"/>
            </a:xfrm>
            <a:prstGeom prst="downArrow">
              <a:avLst/>
            </a:prstGeom>
            <a:solidFill>
              <a:srgbClr val="EA54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</p:grp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722" y="3712345"/>
            <a:ext cx="4610181" cy="265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5820" y="3987423"/>
            <a:ext cx="2827262" cy="2316118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5403" y="3779962"/>
            <a:ext cx="1781016" cy="2403972"/>
          </a:xfrm>
          <a:prstGeom prst="rect">
            <a:avLst/>
          </a:prstGeom>
        </p:spPr>
      </p:pic>
      <p:grpSp>
        <p:nvGrpSpPr>
          <p:cNvPr id="39" name="组合 51"/>
          <p:cNvGrpSpPr/>
          <p:nvPr/>
        </p:nvGrpSpPr>
        <p:grpSpPr>
          <a:xfrm>
            <a:off x="1583432" y="517915"/>
            <a:ext cx="5850785" cy="743221"/>
            <a:chOff x="1573213" y="344224"/>
            <a:chExt cx="5429871" cy="743221"/>
          </a:xfrm>
        </p:grpSpPr>
        <p:sp>
          <p:nvSpPr>
            <p:cNvPr id="4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41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grpSp>
        <p:nvGrpSpPr>
          <p:cNvPr id="42" name="组合 53"/>
          <p:cNvGrpSpPr/>
          <p:nvPr/>
        </p:nvGrpSpPr>
        <p:grpSpPr>
          <a:xfrm>
            <a:off x="1297356" y="1738722"/>
            <a:ext cx="3109182" cy="1969768"/>
            <a:chOff x="1136195" y="2091953"/>
            <a:chExt cx="3342177" cy="746455"/>
          </a:xfrm>
        </p:grpSpPr>
        <p:sp>
          <p:nvSpPr>
            <p:cNvPr id="43" name="文本框 27"/>
            <p:cNvSpPr txBox="1"/>
            <p:nvPr/>
          </p:nvSpPr>
          <p:spPr>
            <a:xfrm>
              <a:off x="1136195" y="2091953"/>
              <a:ext cx="1521867" cy="31491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消费</a:t>
              </a:r>
              <a:r>
                <a:rPr lang="zh-CN" altLang="en-US" sz="2400" b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系统</a:t>
              </a:r>
              <a:endParaRPr lang="zh-CN" alt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  <a:p>
              <a:endParaRPr lang="zh-CN" alt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4" name="文本框 28"/>
            <p:cNvSpPr txBox="1"/>
            <p:nvPr/>
          </p:nvSpPr>
          <p:spPr>
            <a:xfrm>
              <a:off x="1136195" y="2249408"/>
              <a:ext cx="3342177" cy="58900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zh-CN" altLang="en-US" dirty="0">
                  <a:solidFill>
                    <a:srgbClr val="FF0000"/>
                  </a:solidFill>
                  <a:latin typeface="+mn-ea"/>
                </a:rPr>
                <a:t>快速结算</a:t>
              </a:r>
              <a:r>
                <a:rPr lang="zh-CN" altLang="en-US" dirty="0">
                  <a:latin typeface="+mn-ea"/>
                </a:rPr>
                <a:t>，省时省力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dirty="0">
                  <a:solidFill>
                    <a:srgbClr val="FF0000"/>
                  </a:solidFill>
                  <a:latin typeface="+mn-ea"/>
                </a:rPr>
                <a:t>自助服务</a:t>
              </a:r>
              <a:r>
                <a:rPr lang="zh-CN" altLang="en-US" dirty="0">
                  <a:latin typeface="+mn-ea"/>
                </a:rPr>
                <a:t>，精简高效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dirty="0">
                  <a:solidFill>
                    <a:srgbClr val="FF0000"/>
                  </a:solidFill>
                  <a:latin typeface="+mn-ea"/>
                </a:rPr>
                <a:t>多种方案</a:t>
              </a:r>
              <a:r>
                <a:rPr lang="zh-CN" altLang="en-US" dirty="0">
                  <a:latin typeface="+mn-ea"/>
                </a:rPr>
                <a:t>，自由组合</a:t>
              </a:r>
            </a:p>
            <a:p>
              <a:pPr lvl="0"/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3434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6654165" y="2214880"/>
            <a:ext cx="4175760" cy="3600450"/>
            <a:chOff x="10479" y="3488"/>
            <a:chExt cx="6576" cy="5670"/>
          </a:xfrm>
        </p:grpSpPr>
        <p:pic>
          <p:nvPicPr>
            <p:cNvPr id="17" name="Picture 2" descr="E:\Works\Project\新品研发\新建文件夹\海关集信通\海关照片\人员打卡7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flipH="1">
              <a:off x="11184" y="5756"/>
              <a:ext cx="2551" cy="34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8" name="Picture 3" descr="E:\Works\Project\新品研发\新建文件夹\海关集信通\海关照片\主2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767" y="5903"/>
              <a:ext cx="3130" cy="234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9" name="Picture 4" descr="E:\Works\Project\新品研发\新建文件夹\海关集信通\海关照片\主9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815" y="3488"/>
              <a:ext cx="3241" cy="238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Picture 2" descr="E:\Works\Project\汕头海关项目\方案\项目最终方案\海关项目图片\IMG_2055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479" y="3941"/>
              <a:ext cx="3306" cy="18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23" name="组合 51"/>
          <p:cNvGrpSpPr/>
          <p:nvPr/>
        </p:nvGrpSpPr>
        <p:grpSpPr>
          <a:xfrm>
            <a:off x="1583432" y="517915"/>
            <a:ext cx="5850785" cy="743221"/>
            <a:chOff x="1573213" y="344224"/>
            <a:chExt cx="5429871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grpSp>
        <p:nvGrpSpPr>
          <p:cNvPr id="32" name="组合 53"/>
          <p:cNvGrpSpPr/>
          <p:nvPr/>
        </p:nvGrpSpPr>
        <p:grpSpPr>
          <a:xfrm>
            <a:off x="1062224" y="1688816"/>
            <a:ext cx="5033776" cy="4252859"/>
            <a:chOff x="1136195" y="2091953"/>
            <a:chExt cx="3342177" cy="1066309"/>
          </a:xfrm>
        </p:grpSpPr>
        <p:sp>
          <p:nvSpPr>
            <p:cNvPr id="33" name="文本框 27"/>
            <p:cNvSpPr txBox="1"/>
            <p:nvPr/>
          </p:nvSpPr>
          <p:spPr>
            <a:xfrm>
              <a:off x="1136195" y="2091953"/>
              <a:ext cx="2255495" cy="11575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rgbClr val="FFC000"/>
                  </a:solidFill>
                  <a:latin typeface="+mj-ea"/>
                  <a:ea typeface="+mj-ea"/>
                </a:rPr>
                <a:t>一卡多用</a:t>
              </a:r>
              <a:r>
                <a:rPr lang="en-US" altLang="zh-CN" sz="2400" b="1">
                  <a:solidFill>
                    <a:srgbClr val="FFC000"/>
                  </a:solidFill>
                  <a:latin typeface="+mj-ea"/>
                  <a:ea typeface="+mj-ea"/>
                </a:rPr>
                <a:t>-</a:t>
              </a:r>
              <a:r>
                <a:rPr lang="zh-CN" altLang="en-US" sz="2400" b="1">
                  <a:solidFill>
                    <a:srgbClr val="FFC000"/>
                  </a:solidFill>
                  <a:latin typeface="+mj-ea"/>
                  <a:ea typeface="+mj-ea"/>
                </a:rPr>
                <a:t>考勤会议系统</a:t>
              </a:r>
            </a:p>
          </p:txBody>
        </p:sp>
        <p:sp>
          <p:nvSpPr>
            <p:cNvPr id="34" name="文本框 28"/>
            <p:cNvSpPr txBox="1"/>
            <p:nvPr/>
          </p:nvSpPr>
          <p:spPr>
            <a:xfrm>
              <a:off x="1136195" y="2209786"/>
              <a:ext cx="3342177" cy="94847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+mn-ea"/>
                </a:rPr>
                <a:t>智慧考勤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：在考勤签到点，采用与门禁联动、</a:t>
              </a:r>
              <a:r>
                <a:rPr lang="en-US" altLang="zh-CN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RFID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射频卡、特制终端、人脸识别等设备，主动或无感完成考勤登记。</a:t>
              </a:r>
              <a:endPara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+mn-ea"/>
                </a:rPr>
                <a:t>会前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：签到者照片存档。特制的会议终端，在屏幕上，可以显示会议时间及主题。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+mn-ea"/>
                </a:rPr>
                <a:t>签到</a:t>
              </a:r>
              <a:r>
                <a:rPr lang="zh-CN" alt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：进入会议签到时间，终端自动转换为签到机，可以使用一卡通进行签到，签到时显示签到者部门、姓名等信息，同时发送签到结果语音提示。可同时拍摄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2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3434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51"/>
          <p:cNvGrpSpPr/>
          <p:nvPr/>
        </p:nvGrpSpPr>
        <p:grpSpPr>
          <a:xfrm>
            <a:off x="1583432" y="517915"/>
            <a:ext cx="5850785" cy="743221"/>
            <a:chOff x="1573213" y="344224"/>
            <a:chExt cx="5429871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相关的案例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379071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Selected and Successful cases to show, Promoting understanding of  The  Smart Parking Solution</a:t>
              </a:r>
            </a:p>
          </p:txBody>
        </p:sp>
      </p:grpSp>
      <p:grpSp>
        <p:nvGrpSpPr>
          <p:cNvPr id="32" name="组合 53"/>
          <p:cNvGrpSpPr/>
          <p:nvPr/>
        </p:nvGrpSpPr>
        <p:grpSpPr>
          <a:xfrm>
            <a:off x="1340898" y="1794483"/>
            <a:ext cx="5033776" cy="4436470"/>
            <a:chOff x="1136195" y="2091953"/>
            <a:chExt cx="3342177" cy="1112345"/>
          </a:xfrm>
        </p:grpSpPr>
        <p:sp>
          <p:nvSpPr>
            <p:cNvPr id="33" name="文本框 27"/>
            <p:cNvSpPr txBox="1"/>
            <p:nvPr/>
          </p:nvSpPr>
          <p:spPr>
            <a:xfrm>
              <a:off x="1136195" y="2091953"/>
              <a:ext cx="1846798" cy="11575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rgbClr val="FFC000"/>
                  </a:solidFill>
                  <a:latin typeface="+mj-ea"/>
                  <a:ea typeface="+mj-ea"/>
                </a:rPr>
                <a:t>一卡多用</a:t>
              </a:r>
              <a:r>
                <a:rPr lang="en-US" altLang="zh-CN" sz="2400" b="1">
                  <a:solidFill>
                    <a:srgbClr val="FFC000"/>
                  </a:solidFill>
                  <a:latin typeface="+mj-ea"/>
                  <a:ea typeface="+mj-ea"/>
                </a:rPr>
                <a:t>-</a:t>
              </a:r>
              <a:r>
                <a:rPr lang="zh-CN" altLang="en-US" sz="2400" b="1">
                  <a:solidFill>
                    <a:srgbClr val="FFC000"/>
                  </a:solidFill>
                  <a:latin typeface="+mj-ea"/>
                  <a:ea typeface="+mj-ea"/>
                </a:rPr>
                <a:t>智慧班牌</a:t>
              </a:r>
            </a:p>
          </p:txBody>
        </p:sp>
        <p:sp>
          <p:nvSpPr>
            <p:cNvPr id="34" name="文本框 28"/>
            <p:cNvSpPr txBox="1"/>
            <p:nvPr/>
          </p:nvSpPr>
          <p:spPr>
            <a:xfrm>
              <a:off x="1136195" y="2278281"/>
              <a:ext cx="3342177" cy="92601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 b="1">
                  <a:solidFill>
                    <a:srgbClr val="FF0000"/>
                  </a:solidFill>
                  <a:latin typeface="+mn-ea"/>
                </a:rPr>
                <a:t>智慧班牌</a:t>
              </a: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：集成班牌模块，低频感知，主动或无感完成行为轨迹登记。</a:t>
              </a:r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r>
                <a:rPr lang="zh-CN" altLang="en-US" b="1">
                  <a:solidFill>
                    <a:srgbClr val="FF0000"/>
                  </a:solidFill>
                  <a:latin typeface="+mn-ea"/>
                </a:rPr>
                <a:t>行为分析与干预</a:t>
              </a: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：通过行为轨迹记录，对学生的学习与行为进行关联分析，指导教学活动的开展。同时，对于异常行为，及时进行干预</a:t>
              </a:r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r>
                <a:rPr lang="zh-CN" altLang="en-US" b="1">
                  <a:solidFill>
                    <a:srgbClr val="FF0000"/>
                  </a:solidFill>
                  <a:latin typeface="+mn-ea"/>
                </a:rPr>
                <a:t>数据分析与教学</a:t>
              </a: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：对积累的数据进行分析，对教学活动（如教辅书推荐等）进行合理调整和指导。</a:t>
              </a:r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  <a:p>
              <a:pPr lvl="0"/>
              <a:r>
                <a:rPr lang="zh-CN" altLang="en-US" b="1">
                  <a:solidFill>
                    <a:srgbClr val="FF0000"/>
                  </a:solidFill>
                  <a:latin typeface="+mn-ea"/>
                </a:rPr>
                <a:t>课程分析和指导</a:t>
              </a:r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：根据学生各科学习情况，对相关科目进行精准辅导及练习推送</a:t>
              </a:r>
            </a:p>
            <a:p>
              <a:pPr lvl="0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pic>
        <p:nvPicPr>
          <p:cNvPr id="15" name="Picture 5" descr="C:\Users\Mypc\Desktop\CVae063809B9De93CF1a1F203F614C2CD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4282" y="1794483"/>
            <a:ext cx="3763796" cy="269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6" descr="C:\Users\Mypc\Desktop\000-lakTrcoqOzg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44282" y="4530787"/>
            <a:ext cx="1824210" cy="13680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Picture 7" descr="C:\Users\Mypc\Desktop\W0201806055351947433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16490" y="4530787"/>
            <a:ext cx="1872208" cy="1387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>
            <a:off x="0" y="0"/>
            <a:ext cx="6749048" cy="652578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52033" y="1719035"/>
            <a:ext cx="4543424" cy="571642"/>
            <a:chOff x="6238875" y="1685854"/>
            <a:chExt cx="4543424" cy="571642"/>
          </a:xfrm>
        </p:grpSpPr>
        <p:grpSp>
          <p:nvGrpSpPr>
            <p:cNvPr id="4" name="组合 3"/>
            <p:cNvGrpSpPr/>
            <p:nvPr/>
          </p:nvGrpSpPr>
          <p:grpSpPr>
            <a:xfrm>
              <a:off x="6915848" y="1685854"/>
              <a:ext cx="3866451" cy="571642"/>
              <a:chOff x="3304037" y="341972"/>
              <a:chExt cx="3866451" cy="571642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3304038" y="341972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场景与问题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3304037" y="675407"/>
                <a:ext cx="3866451" cy="238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Contemporary scenarios and issues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6238875" y="1704975"/>
              <a:ext cx="533400" cy="533400"/>
              <a:chOff x="6238875" y="1704975"/>
              <a:chExt cx="533400" cy="533400"/>
            </a:xfrm>
          </p:grpSpPr>
          <p:sp>
            <p:nvSpPr>
              <p:cNvPr id="6" name="菱形 5"/>
              <p:cNvSpPr/>
              <p:nvPr/>
            </p:nvSpPr>
            <p:spPr>
              <a:xfrm>
                <a:off x="6238875" y="17049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6278370" y="1778617"/>
                <a:ext cx="474855" cy="373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01</a:t>
                </a: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7042177" y="2742299"/>
            <a:ext cx="4543424" cy="583632"/>
            <a:chOff x="6238875" y="2651054"/>
            <a:chExt cx="4543424" cy="583632"/>
          </a:xfrm>
        </p:grpSpPr>
        <p:grpSp>
          <p:nvGrpSpPr>
            <p:cNvPr id="11" name="组合 10"/>
            <p:cNvGrpSpPr/>
            <p:nvPr/>
          </p:nvGrpSpPr>
          <p:grpSpPr>
            <a:xfrm>
              <a:off x="6915848" y="2651054"/>
              <a:ext cx="3866451" cy="583632"/>
              <a:chOff x="3304037" y="341972"/>
              <a:chExt cx="3866451" cy="583632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3304038" y="341972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集信的方案</a:t>
                </a: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3304037" y="675407"/>
                <a:ext cx="3866451" cy="250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The solutions JiXin offer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6238875" y="2670175"/>
              <a:ext cx="533400" cy="533400"/>
              <a:chOff x="6238875" y="2670175"/>
              <a:chExt cx="533400" cy="533400"/>
            </a:xfrm>
          </p:grpSpPr>
          <p:sp>
            <p:nvSpPr>
              <p:cNvPr id="13" name="菱形 12"/>
              <p:cNvSpPr/>
              <p:nvPr/>
            </p:nvSpPr>
            <p:spPr>
              <a:xfrm>
                <a:off x="6238875" y="26701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6278370" y="27503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02</a:t>
                </a: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7052033" y="3745243"/>
            <a:ext cx="4543424" cy="729505"/>
            <a:chOff x="6238875" y="3616254"/>
            <a:chExt cx="4543424" cy="729505"/>
          </a:xfrm>
        </p:grpSpPr>
        <p:grpSp>
          <p:nvGrpSpPr>
            <p:cNvPr id="18" name="组合 17"/>
            <p:cNvGrpSpPr/>
            <p:nvPr/>
          </p:nvGrpSpPr>
          <p:grpSpPr>
            <a:xfrm>
              <a:off x="6915848" y="3616254"/>
              <a:ext cx="3866451" cy="729505"/>
              <a:chOff x="3304037" y="341972"/>
              <a:chExt cx="3866451" cy="72950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3304038" y="341972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相关的案例</a:t>
                </a: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304037" y="675407"/>
                <a:ext cx="3866451" cy="396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Selected and Successful cases to show, Promoting understanding of  The  Smart Parking Solution</a:t>
                </a: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6238875" y="3635375"/>
              <a:ext cx="533400" cy="533400"/>
              <a:chOff x="6238875" y="3635375"/>
              <a:chExt cx="533400" cy="533400"/>
            </a:xfrm>
          </p:grpSpPr>
          <p:sp>
            <p:nvSpPr>
              <p:cNvPr id="20" name="菱形 19"/>
              <p:cNvSpPr/>
              <p:nvPr/>
            </p:nvSpPr>
            <p:spPr>
              <a:xfrm>
                <a:off x="6238875" y="36353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278370" y="37155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03</a:t>
                </a: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7069451" y="4742332"/>
            <a:ext cx="4543424" cy="741495"/>
            <a:chOff x="6238875" y="4581407"/>
            <a:chExt cx="4543424" cy="741495"/>
          </a:xfrm>
        </p:grpSpPr>
        <p:grpSp>
          <p:nvGrpSpPr>
            <p:cNvPr id="25" name="组合 24"/>
            <p:cNvGrpSpPr/>
            <p:nvPr/>
          </p:nvGrpSpPr>
          <p:grpSpPr>
            <a:xfrm>
              <a:off x="6915848" y="4581407"/>
              <a:ext cx="3866451" cy="741495"/>
              <a:chOff x="3304037" y="341972"/>
              <a:chExt cx="3866451" cy="741495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关于集信</a:t>
                </a: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3304037" y="675407"/>
                <a:ext cx="3866451" cy="408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Introduction to the Basic Situation of Enterprises and Relevant Honours of JXIN TECHNOLOGY</a:t>
                </a:r>
                <a:endParaRPr lang="en-US" altLang="zh-CN" sz="9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6238875" y="4600575"/>
              <a:ext cx="533400" cy="533400"/>
              <a:chOff x="6238875" y="4600575"/>
              <a:chExt cx="533400" cy="533400"/>
            </a:xfrm>
          </p:grpSpPr>
          <p:sp>
            <p:nvSpPr>
              <p:cNvPr id="27" name="菱形 26"/>
              <p:cNvSpPr/>
              <p:nvPr/>
            </p:nvSpPr>
            <p:spPr>
              <a:xfrm>
                <a:off x="6238875" y="46005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278370" y="46807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04</a:t>
                </a:r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2449782" y="4636013"/>
            <a:ext cx="2866178" cy="6960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2"/>
                </a:solidFill>
              </a:rPr>
              <a:t>CONTENT</a:t>
            </a:r>
            <a:endParaRPr lang="zh-CN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767281" y="3889776"/>
            <a:ext cx="2231180" cy="8359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accent2"/>
                </a:solidFill>
                <a:latin typeface="+mn-ea"/>
              </a:rPr>
              <a:t>目 录</a:t>
            </a:r>
          </a:p>
        </p:txBody>
      </p:sp>
      <p:sp>
        <p:nvSpPr>
          <p:cNvPr id="48" name="文本框 10"/>
          <p:cNvSpPr txBox="1"/>
          <p:nvPr/>
        </p:nvSpPr>
        <p:spPr>
          <a:xfrm>
            <a:off x="229289" y="700068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355" y="100214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关于集信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04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43902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占位符 5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2651761" y="1647137"/>
            <a:ext cx="9533636" cy="2824971"/>
          </a:xfrm>
        </p:spPr>
      </p:pic>
      <p:grpSp>
        <p:nvGrpSpPr>
          <p:cNvPr id="3" name="3d0c1d93-e9a4-4319-971b-cb342403d88d"/>
          <p:cNvGrpSpPr>
            <a:grpSpLocks noChangeAspect="1"/>
          </p:cNvGrpSpPr>
          <p:nvPr/>
        </p:nvGrpSpPr>
        <p:grpSpPr>
          <a:xfrm>
            <a:off x="-7985" y="1632623"/>
            <a:ext cx="9545577" cy="3282731"/>
            <a:chOff x="-7985" y="1133855"/>
            <a:chExt cx="9545577" cy="3282731"/>
          </a:xfrm>
        </p:grpSpPr>
        <p:sp>
          <p:nvSpPr>
            <p:cNvPr id="5" name="Rectangle 2"/>
            <p:cNvSpPr/>
            <p:nvPr/>
          </p:nvSpPr>
          <p:spPr>
            <a:xfrm>
              <a:off x="-7985" y="1133855"/>
              <a:ext cx="2682943" cy="282497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317500" sx="1000" sy="1000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Isosceles Triangle 4"/>
            <p:cNvSpPr/>
            <p:nvPr/>
          </p:nvSpPr>
          <p:spPr>
            <a:xfrm rot="5400000">
              <a:off x="2464497" y="2408161"/>
              <a:ext cx="614341" cy="260006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Oval 6"/>
            <p:cNvSpPr/>
            <p:nvPr/>
          </p:nvSpPr>
          <p:spPr>
            <a:xfrm>
              <a:off x="5296071" y="3501066"/>
              <a:ext cx="915520" cy="91552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Oval 7"/>
            <p:cNvSpPr/>
            <p:nvPr/>
          </p:nvSpPr>
          <p:spPr>
            <a:xfrm>
              <a:off x="6404739" y="3501066"/>
              <a:ext cx="915520" cy="91552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Oval 8"/>
            <p:cNvSpPr/>
            <p:nvPr/>
          </p:nvSpPr>
          <p:spPr>
            <a:xfrm>
              <a:off x="7513406" y="3501066"/>
              <a:ext cx="915520" cy="91552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Oval 9"/>
            <p:cNvSpPr/>
            <p:nvPr/>
          </p:nvSpPr>
          <p:spPr>
            <a:xfrm>
              <a:off x="8622072" y="3501066"/>
              <a:ext cx="915520" cy="91552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Rectangle: Rounded Corners 14"/>
            <p:cNvSpPr/>
            <p:nvPr/>
          </p:nvSpPr>
          <p:spPr>
            <a:xfrm>
              <a:off x="997590" y="2011928"/>
              <a:ext cx="966104" cy="966104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Freeform: Shape 15"/>
            <p:cNvSpPr/>
            <p:nvPr/>
          </p:nvSpPr>
          <p:spPr bwMode="auto">
            <a:xfrm>
              <a:off x="1179564" y="2193901"/>
              <a:ext cx="602156" cy="602156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Freeform: Shape 17"/>
            <p:cNvSpPr/>
            <p:nvPr/>
          </p:nvSpPr>
          <p:spPr bwMode="auto">
            <a:xfrm>
              <a:off x="6632702" y="3729029"/>
              <a:ext cx="459594" cy="459594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Freeform: Shape 18"/>
            <p:cNvSpPr/>
            <p:nvPr/>
          </p:nvSpPr>
          <p:spPr bwMode="auto">
            <a:xfrm>
              <a:off x="7741369" y="3732946"/>
              <a:ext cx="459594" cy="459594"/>
            </a:xfrm>
            <a:custGeom>
              <a:avLst/>
              <a:gdLst>
                <a:gd name="T0" fmla="*/ 118 w 236"/>
                <a:gd name="T1" fmla="*/ 142 h 236"/>
                <a:gd name="T2" fmla="*/ 142 w 236"/>
                <a:gd name="T3" fmla="*/ 118 h 236"/>
                <a:gd name="T4" fmla="*/ 137 w 236"/>
                <a:gd name="T5" fmla="*/ 105 h 236"/>
                <a:gd name="T6" fmla="*/ 118 w 236"/>
                <a:gd name="T7" fmla="*/ 95 h 236"/>
                <a:gd name="T8" fmla="*/ 99 w 236"/>
                <a:gd name="T9" fmla="*/ 105 h 236"/>
                <a:gd name="T10" fmla="*/ 94 w 236"/>
                <a:gd name="T11" fmla="*/ 118 h 236"/>
                <a:gd name="T12" fmla="*/ 118 w 236"/>
                <a:gd name="T13" fmla="*/ 142 h 236"/>
                <a:gd name="T14" fmla="*/ 170 w 236"/>
                <a:gd name="T15" fmla="*/ 89 h 236"/>
                <a:gd name="T16" fmla="*/ 170 w 236"/>
                <a:gd name="T17" fmla="*/ 70 h 236"/>
                <a:gd name="T18" fmla="*/ 170 w 236"/>
                <a:gd name="T19" fmla="*/ 67 h 236"/>
                <a:gd name="T20" fmla="*/ 167 w 236"/>
                <a:gd name="T21" fmla="*/ 67 h 236"/>
                <a:gd name="T22" fmla="*/ 147 w 236"/>
                <a:gd name="T23" fmla="*/ 67 h 236"/>
                <a:gd name="T24" fmla="*/ 147 w 236"/>
                <a:gd name="T25" fmla="*/ 90 h 236"/>
                <a:gd name="T26" fmla="*/ 170 w 236"/>
                <a:gd name="T27" fmla="*/ 89 h 236"/>
                <a:gd name="T28" fmla="*/ 118 w 236"/>
                <a:gd name="T29" fmla="*/ 0 h 236"/>
                <a:gd name="T30" fmla="*/ 0 w 236"/>
                <a:gd name="T31" fmla="*/ 118 h 236"/>
                <a:gd name="T32" fmla="*/ 118 w 236"/>
                <a:gd name="T33" fmla="*/ 236 h 236"/>
                <a:gd name="T34" fmla="*/ 236 w 236"/>
                <a:gd name="T35" fmla="*/ 118 h 236"/>
                <a:gd name="T36" fmla="*/ 118 w 236"/>
                <a:gd name="T37" fmla="*/ 0 h 236"/>
                <a:gd name="T38" fmla="*/ 185 w 236"/>
                <a:gd name="T39" fmla="*/ 105 h 236"/>
                <a:gd name="T40" fmla="*/ 185 w 236"/>
                <a:gd name="T41" fmla="*/ 160 h 236"/>
                <a:gd name="T42" fmla="*/ 159 w 236"/>
                <a:gd name="T43" fmla="*/ 186 h 236"/>
                <a:gd name="T44" fmla="*/ 77 w 236"/>
                <a:gd name="T45" fmla="*/ 186 h 236"/>
                <a:gd name="T46" fmla="*/ 51 w 236"/>
                <a:gd name="T47" fmla="*/ 160 h 236"/>
                <a:gd name="T48" fmla="*/ 51 w 236"/>
                <a:gd name="T49" fmla="*/ 105 h 236"/>
                <a:gd name="T50" fmla="*/ 51 w 236"/>
                <a:gd name="T51" fmla="*/ 77 h 236"/>
                <a:gd name="T52" fmla="*/ 77 w 236"/>
                <a:gd name="T53" fmla="*/ 51 h 236"/>
                <a:gd name="T54" fmla="*/ 159 w 236"/>
                <a:gd name="T55" fmla="*/ 51 h 236"/>
                <a:gd name="T56" fmla="*/ 185 w 236"/>
                <a:gd name="T57" fmla="*/ 77 h 236"/>
                <a:gd name="T58" fmla="*/ 185 w 236"/>
                <a:gd name="T59" fmla="*/ 105 h 236"/>
                <a:gd name="T60" fmla="*/ 155 w 236"/>
                <a:gd name="T61" fmla="*/ 118 h 236"/>
                <a:gd name="T62" fmla="*/ 118 w 236"/>
                <a:gd name="T63" fmla="*/ 155 h 236"/>
                <a:gd name="T64" fmla="*/ 81 w 236"/>
                <a:gd name="T65" fmla="*/ 118 h 236"/>
                <a:gd name="T66" fmla="*/ 84 w 236"/>
                <a:gd name="T67" fmla="*/ 105 h 236"/>
                <a:gd name="T68" fmla="*/ 64 w 236"/>
                <a:gd name="T69" fmla="*/ 105 h 236"/>
                <a:gd name="T70" fmla="*/ 64 w 236"/>
                <a:gd name="T71" fmla="*/ 160 h 236"/>
                <a:gd name="T72" fmla="*/ 77 w 236"/>
                <a:gd name="T73" fmla="*/ 172 h 236"/>
                <a:gd name="T74" fmla="*/ 159 w 236"/>
                <a:gd name="T75" fmla="*/ 172 h 236"/>
                <a:gd name="T76" fmla="*/ 172 w 236"/>
                <a:gd name="T77" fmla="*/ 160 h 236"/>
                <a:gd name="T78" fmla="*/ 172 w 236"/>
                <a:gd name="T79" fmla="*/ 105 h 236"/>
                <a:gd name="T80" fmla="*/ 152 w 236"/>
                <a:gd name="T81" fmla="*/ 105 h 236"/>
                <a:gd name="T82" fmla="*/ 155 w 236"/>
                <a:gd name="T83" fmla="*/ 1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6" h="236">
                  <a:moveTo>
                    <a:pt x="118" y="142"/>
                  </a:moveTo>
                  <a:cubicBezTo>
                    <a:pt x="131" y="142"/>
                    <a:pt x="142" y="131"/>
                    <a:pt x="142" y="118"/>
                  </a:cubicBezTo>
                  <a:cubicBezTo>
                    <a:pt x="142" y="113"/>
                    <a:pt x="140" y="108"/>
                    <a:pt x="137" y="105"/>
                  </a:cubicBezTo>
                  <a:cubicBezTo>
                    <a:pt x="133" y="99"/>
                    <a:pt x="126" y="95"/>
                    <a:pt x="118" y="95"/>
                  </a:cubicBezTo>
                  <a:cubicBezTo>
                    <a:pt x="110" y="95"/>
                    <a:pt x="103" y="99"/>
                    <a:pt x="99" y="105"/>
                  </a:cubicBezTo>
                  <a:cubicBezTo>
                    <a:pt x="96" y="108"/>
                    <a:pt x="94" y="113"/>
                    <a:pt x="94" y="118"/>
                  </a:cubicBezTo>
                  <a:cubicBezTo>
                    <a:pt x="94" y="131"/>
                    <a:pt x="105" y="142"/>
                    <a:pt x="118" y="142"/>
                  </a:cubicBezTo>
                  <a:close/>
                  <a:moveTo>
                    <a:pt x="170" y="89"/>
                  </a:moveTo>
                  <a:cubicBezTo>
                    <a:pt x="170" y="70"/>
                    <a:pt x="170" y="70"/>
                    <a:pt x="170" y="70"/>
                  </a:cubicBezTo>
                  <a:cubicBezTo>
                    <a:pt x="170" y="67"/>
                    <a:pt x="170" y="67"/>
                    <a:pt x="170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90"/>
                    <a:pt x="147" y="90"/>
                    <a:pt x="147" y="90"/>
                  </a:cubicBezTo>
                  <a:lnTo>
                    <a:pt x="170" y="89"/>
                  </a:ln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85" y="105"/>
                  </a:moveTo>
                  <a:cubicBezTo>
                    <a:pt x="185" y="160"/>
                    <a:pt x="185" y="160"/>
                    <a:pt x="185" y="160"/>
                  </a:cubicBezTo>
                  <a:cubicBezTo>
                    <a:pt x="185" y="174"/>
                    <a:pt x="173" y="186"/>
                    <a:pt x="159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62" y="186"/>
                    <a:pt x="51" y="174"/>
                    <a:pt x="51" y="160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63"/>
                    <a:pt x="62" y="51"/>
                    <a:pt x="77" y="51"/>
                  </a:cubicBezTo>
                  <a:cubicBezTo>
                    <a:pt x="159" y="51"/>
                    <a:pt x="159" y="51"/>
                    <a:pt x="159" y="51"/>
                  </a:cubicBezTo>
                  <a:cubicBezTo>
                    <a:pt x="173" y="51"/>
                    <a:pt x="185" y="63"/>
                    <a:pt x="185" y="77"/>
                  </a:cubicBezTo>
                  <a:lnTo>
                    <a:pt x="185" y="105"/>
                  </a:lnTo>
                  <a:close/>
                  <a:moveTo>
                    <a:pt x="155" y="118"/>
                  </a:moveTo>
                  <a:cubicBezTo>
                    <a:pt x="155" y="139"/>
                    <a:pt x="138" y="155"/>
                    <a:pt x="118" y="155"/>
                  </a:cubicBezTo>
                  <a:cubicBezTo>
                    <a:pt x="98" y="155"/>
                    <a:pt x="81" y="139"/>
                    <a:pt x="81" y="118"/>
                  </a:cubicBezTo>
                  <a:cubicBezTo>
                    <a:pt x="81" y="114"/>
                    <a:pt x="82" y="109"/>
                    <a:pt x="8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4" y="167"/>
                    <a:pt x="70" y="172"/>
                    <a:pt x="77" y="172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66" y="172"/>
                    <a:pt x="172" y="167"/>
                    <a:pt x="172" y="160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4" y="109"/>
                    <a:pt x="155" y="114"/>
                    <a:pt x="155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Freeform: Shape 19"/>
            <p:cNvSpPr/>
            <p:nvPr/>
          </p:nvSpPr>
          <p:spPr bwMode="auto">
            <a:xfrm>
              <a:off x="5524034" y="3729029"/>
              <a:ext cx="459594" cy="459594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Freeform: Shape 20"/>
            <p:cNvSpPr/>
            <p:nvPr/>
          </p:nvSpPr>
          <p:spPr bwMode="auto">
            <a:xfrm>
              <a:off x="8846331" y="3729029"/>
              <a:ext cx="459594" cy="459594"/>
            </a:xfrm>
            <a:custGeom>
              <a:avLst/>
              <a:gdLst>
                <a:gd name="T0" fmla="*/ 119 w 236"/>
                <a:gd name="T1" fmla="*/ 123 h 236"/>
                <a:gd name="T2" fmla="*/ 111 w 236"/>
                <a:gd name="T3" fmla="*/ 131 h 236"/>
                <a:gd name="T4" fmla="*/ 115 w 236"/>
                <a:gd name="T5" fmla="*/ 138 h 236"/>
                <a:gd name="T6" fmla="*/ 115 w 236"/>
                <a:gd name="T7" fmla="*/ 150 h 236"/>
                <a:gd name="T8" fmla="*/ 118 w 236"/>
                <a:gd name="T9" fmla="*/ 154 h 236"/>
                <a:gd name="T10" fmla="*/ 119 w 236"/>
                <a:gd name="T11" fmla="*/ 154 h 236"/>
                <a:gd name="T12" fmla="*/ 122 w 236"/>
                <a:gd name="T13" fmla="*/ 150 h 236"/>
                <a:gd name="T14" fmla="*/ 122 w 236"/>
                <a:gd name="T15" fmla="*/ 138 h 236"/>
                <a:gd name="T16" fmla="*/ 126 w 236"/>
                <a:gd name="T17" fmla="*/ 131 h 236"/>
                <a:gd name="T18" fmla="*/ 119 w 236"/>
                <a:gd name="T19" fmla="*/ 123 h 236"/>
                <a:gd name="T20" fmla="*/ 119 w 236"/>
                <a:gd name="T21" fmla="*/ 66 h 236"/>
                <a:gd name="T22" fmla="*/ 100 w 236"/>
                <a:gd name="T23" fmla="*/ 84 h 236"/>
                <a:gd name="T24" fmla="*/ 100 w 236"/>
                <a:gd name="T25" fmla="*/ 102 h 236"/>
                <a:gd name="T26" fmla="*/ 137 w 236"/>
                <a:gd name="T27" fmla="*/ 102 h 236"/>
                <a:gd name="T28" fmla="*/ 137 w 236"/>
                <a:gd name="T29" fmla="*/ 84 h 236"/>
                <a:gd name="T30" fmla="*/ 119 w 236"/>
                <a:gd name="T31" fmla="*/ 66 h 236"/>
                <a:gd name="T32" fmla="*/ 118 w 236"/>
                <a:gd name="T33" fmla="*/ 0 h 236"/>
                <a:gd name="T34" fmla="*/ 0 w 236"/>
                <a:gd name="T35" fmla="*/ 118 h 236"/>
                <a:gd name="T36" fmla="*/ 118 w 236"/>
                <a:gd name="T37" fmla="*/ 236 h 236"/>
                <a:gd name="T38" fmla="*/ 236 w 236"/>
                <a:gd name="T39" fmla="*/ 118 h 236"/>
                <a:gd name="T40" fmla="*/ 118 w 236"/>
                <a:gd name="T41" fmla="*/ 0 h 236"/>
                <a:gd name="T42" fmla="*/ 164 w 236"/>
                <a:gd name="T43" fmla="*/ 161 h 236"/>
                <a:gd name="T44" fmla="*/ 149 w 236"/>
                <a:gd name="T45" fmla="*/ 176 h 236"/>
                <a:gd name="T46" fmla="*/ 88 w 236"/>
                <a:gd name="T47" fmla="*/ 176 h 236"/>
                <a:gd name="T48" fmla="*/ 73 w 236"/>
                <a:gd name="T49" fmla="*/ 161 h 236"/>
                <a:gd name="T50" fmla="*/ 73 w 236"/>
                <a:gd name="T51" fmla="*/ 105 h 236"/>
                <a:gd name="T52" fmla="*/ 76 w 236"/>
                <a:gd name="T53" fmla="*/ 102 h 236"/>
                <a:gd name="T54" fmla="*/ 86 w 236"/>
                <a:gd name="T55" fmla="*/ 102 h 236"/>
                <a:gd name="T56" fmla="*/ 86 w 236"/>
                <a:gd name="T57" fmla="*/ 84 h 236"/>
                <a:gd name="T58" fmla="*/ 118 w 236"/>
                <a:gd name="T59" fmla="*/ 51 h 236"/>
                <a:gd name="T60" fmla="*/ 119 w 236"/>
                <a:gd name="T61" fmla="*/ 51 h 236"/>
                <a:gd name="T62" fmla="*/ 152 w 236"/>
                <a:gd name="T63" fmla="*/ 84 h 236"/>
                <a:gd name="T64" fmla="*/ 152 w 236"/>
                <a:gd name="T65" fmla="*/ 102 h 236"/>
                <a:gd name="T66" fmla="*/ 161 w 236"/>
                <a:gd name="T67" fmla="*/ 102 h 236"/>
                <a:gd name="T68" fmla="*/ 164 w 236"/>
                <a:gd name="T69" fmla="*/ 105 h 236"/>
                <a:gd name="T70" fmla="*/ 164 w 236"/>
                <a:gd name="T71" fmla="*/ 16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6" h="236">
                  <a:moveTo>
                    <a:pt x="119" y="123"/>
                  </a:moveTo>
                  <a:cubicBezTo>
                    <a:pt x="114" y="123"/>
                    <a:pt x="111" y="127"/>
                    <a:pt x="111" y="131"/>
                  </a:cubicBezTo>
                  <a:cubicBezTo>
                    <a:pt x="111" y="134"/>
                    <a:pt x="112" y="136"/>
                    <a:pt x="115" y="138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5" y="152"/>
                    <a:pt x="116" y="154"/>
                    <a:pt x="118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21" y="154"/>
                    <a:pt x="122" y="152"/>
                    <a:pt x="122" y="150"/>
                  </a:cubicBezTo>
                  <a:cubicBezTo>
                    <a:pt x="122" y="138"/>
                    <a:pt x="122" y="138"/>
                    <a:pt x="122" y="138"/>
                  </a:cubicBezTo>
                  <a:cubicBezTo>
                    <a:pt x="125" y="136"/>
                    <a:pt x="126" y="134"/>
                    <a:pt x="126" y="131"/>
                  </a:cubicBezTo>
                  <a:cubicBezTo>
                    <a:pt x="126" y="126"/>
                    <a:pt x="123" y="123"/>
                    <a:pt x="119" y="123"/>
                  </a:cubicBezTo>
                  <a:close/>
                  <a:moveTo>
                    <a:pt x="119" y="66"/>
                  </a:moveTo>
                  <a:cubicBezTo>
                    <a:pt x="108" y="66"/>
                    <a:pt x="100" y="74"/>
                    <a:pt x="100" y="84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37" y="74"/>
                    <a:pt x="129" y="66"/>
                    <a:pt x="119" y="66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64" y="161"/>
                  </a:moveTo>
                  <a:cubicBezTo>
                    <a:pt x="164" y="169"/>
                    <a:pt x="157" y="176"/>
                    <a:pt x="149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0" y="176"/>
                    <a:pt x="73" y="169"/>
                    <a:pt x="73" y="161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3"/>
                    <a:pt x="74" y="102"/>
                    <a:pt x="76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6" y="66"/>
                    <a:pt x="100" y="52"/>
                    <a:pt x="118" y="51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37" y="52"/>
                    <a:pt x="152" y="66"/>
                    <a:pt x="152" y="84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3" y="102"/>
                    <a:pt x="164" y="103"/>
                    <a:pt x="164" y="105"/>
                  </a:cubicBezTo>
                  <a:lnTo>
                    <a:pt x="164" y="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53143" y="4786115"/>
            <a:ext cx="11538857" cy="1821764"/>
            <a:chOff x="6302884" y="1678126"/>
            <a:chExt cx="9263569" cy="1180841"/>
          </a:xfrm>
        </p:grpSpPr>
        <p:sp>
          <p:nvSpPr>
            <p:cNvPr id="45" name="矩形 44"/>
            <p:cNvSpPr/>
            <p:nvPr/>
          </p:nvSpPr>
          <p:spPr>
            <a:xfrm>
              <a:off x="6302884" y="1753550"/>
              <a:ext cx="9263569" cy="110541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汕头市集信网络科技有限公司（以下简称集信科技）成立于</a:t>
              </a:r>
              <a:r>
                <a:rPr lang="en-US" altLang="zh-CN" dirty="0">
                  <a:latin typeface="+mn-ea"/>
                </a:rPr>
                <a:t>2011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4</a:t>
              </a:r>
              <a:r>
                <a:rPr lang="zh-CN" altLang="en-US" dirty="0">
                  <a:latin typeface="+mn-ea"/>
                </a:rPr>
                <a:t>月，已经成立八年，有正式员工</a:t>
              </a:r>
              <a:r>
                <a:rPr lang="en-US" altLang="zh-CN" dirty="0">
                  <a:latin typeface="+mn-ea"/>
                </a:rPr>
                <a:t>15</a:t>
              </a:r>
              <a:r>
                <a:rPr lang="zh-CN" altLang="en-US" dirty="0">
                  <a:latin typeface="+mn-ea"/>
                </a:rPr>
                <a:t>人。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公司注册资本</a:t>
              </a:r>
              <a:r>
                <a:rPr lang="en-US" altLang="zh-CN" dirty="0">
                  <a:latin typeface="+mn-ea"/>
                </a:rPr>
                <a:t>310</a:t>
              </a:r>
              <a:r>
                <a:rPr lang="zh-CN" altLang="en-US" dirty="0">
                  <a:latin typeface="+mn-ea"/>
                </a:rPr>
                <a:t>万，</a:t>
              </a:r>
              <a:r>
                <a:rPr lang="en-US" altLang="zh-CN" dirty="0">
                  <a:latin typeface="+mn-ea"/>
                </a:rPr>
                <a:t>2018</a:t>
              </a:r>
              <a:r>
                <a:rPr lang="zh-CN" altLang="en-US" dirty="0">
                  <a:latin typeface="+mn-ea"/>
                </a:rPr>
                <a:t>年获得国家高新技术企业认定。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2015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9</a:t>
              </a:r>
              <a:r>
                <a:rPr lang="zh-CN" altLang="en-US" dirty="0">
                  <a:latin typeface="+mn-ea"/>
                </a:rPr>
                <a:t>月在广东金融高新区股权交易中心（华侨版）挂牌，企业代码</a:t>
              </a:r>
              <a:r>
                <a:rPr lang="en-US" altLang="zh-CN" dirty="0">
                  <a:latin typeface="+mn-ea"/>
                </a:rPr>
                <a:t>280222</a:t>
              </a:r>
              <a:r>
                <a:rPr lang="zh-CN" altLang="en-US" dirty="0">
                  <a:latin typeface="+mn-ea"/>
                </a:rPr>
                <a:t>。</a:t>
              </a: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2016</a:t>
              </a:r>
              <a:r>
                <a:rPr lang="zh-CN" altLang="en-US" dirty="0">
                  <a:latin typeface="+mn-ea"/>
                </a:rPr>
                <a:t>年获得汕头市首届“市长杯”工业设计大赛概念组优秀奖</a:t>
              </a:r>
              <a:r>
                <a:rPr lang="zh-CN" altLang="en-US" sz="1600" dirty="0">
                  <a:latin typeface="+mn-ea"/>
                </a:rPr>
                <a:t>。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6647117" y="1678126"/>
              <a:ext cx="1897741" cy="3532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2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公司简介</a:t>
              </a:r>
            </a:p>
          </p:txBody>
        </p:sp>
        <p:sp>
          <p:nvSpPr>
            <p:cNvPr id="23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52660" y="54216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椭圆 1"/>
          <p:cNvSpPr/>
          <p:nvPr/>
        </p:nvSpPr>
        <p:spPr>
          <a:xfrm>
            <a:off x="1291772" y="2176414"/>
            <a:ext cx="464458" cy="344527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9" name="椭圆 2"/>
          <p:cNvSpPr/>
          <p:nvPr/>
        </p:nvSpPr>
        <p:spPr>
          <a:xfrm>
            <a:off x="4644572" y="2131712"/>
            <a:ext cx="464458" cy="433930"/>
          </a:xfrm>
          <a:custGeom>
            <a:avLst/>
            <a:gdLst>
              <a:gd name="connsiteX0" fmla="*/ 159472 w 338138"/>
              <a:gd name="connsiteY0" fmla="*/ 265112 h 315913"/>
              <a:gd name="connsiteX1" fmla="*/ 155575 w 338138"/>
              <a:gd name="connsiteY1" fmla="*/ 269194 h 315913"/>
              <a:gd name="connsiteX2" fmla="*/ 155575 w 338138"/>
              <a:gd name="connsiteY2" fmla="*/ 289605 h 315913"/>
              <a:gd name="connsiteX3" fmla="*/ 158173 w 338138"/>
              <a:gd name="connsiteY3" fmla="*/ 293687 h 315913"/>
              <a:gd name="connsiteX4" fmla="*/ 181553 w 338138"/>
              <a:gd name="connsiteY4" fmla="*/ 293687 h 315913"/>
              <a:gd name="connsiteX5" fmla="*/ 184150 w 338138"/>
              <a:gd name="connsiteY5" fmla="*/ 290966 h 315913"/>
              <a:gd name="connsiteX6" fmla="*/ 184150 w 338138"/>
              <a:gd name="connsiteY6" fmla="*/ 269194 h 315913"/>
              <a:gd name="connsiteX7" fmla="*/ 181553 w 338138"/>
              <a:gd name="connsiteY7" fmla="*/ 265112 h 315913"/>
              <a:gd name="connsiteX8" fmla="*/ 159472 w 338138"/>
              <a:gd name="connsiteY8" fmla="*/ 265112 h 315913"/>
              <a:gd name="connsiteX9" fmla="*/ 169069 w 338138"/>
              <a:gd name="connsiteY9" fmla="*/ 222250 h 315913"/>
              <a:gd name="connsiteX10" fmla="*/ 155575 w 338138"/>
              <a:gd name="connsiteY10" fmla="*/ 235744 h 315913"/>
              <a:gd name="connsiteX11" fmla="*/ 169069 w 338138"/>
              <a:gd name="connsiteY11" fmla="*/ 249238 h 315913"/>
              <a:gd name="connsiteX12" fmla="*/ 182563 w 338138"/>
              <a:gd name="connsiteY12" fmla="*/ 235744 h 315913"/>
              <a:gd name="connsiteX13" fmla="*/ 169069 w 338138"/>
              <a:gd name="connsiteY13" fmla="*/ 222250 h 315913"/>
              <a:gd name="connsiteX14" fmla="*/ 145852 w 338138"/>
              <a:gd name="connsiteY14" fmla="*/ 55033 h 315913"/>
              <a:gd name="connsiteX15" fmla="*/ 157704 w 338138"/>
              <a:gd name="connsiteY15" fmla="*/ 56356 h 315913"/>
              <a:gd name="connsiteX16" fmla="*/ 156388 w 338138"/>
              <a:gd name="connsiteY16" fmla="*/ 68262 h 315913"/>
              <a:gd name="connsiteX17" fmla="*/ 57619 w 338138"/>
              <a:gd name="connsiteY17" fmla="*/ 137054 h 315913"/>
              <a:gd name="connsiteX18" fmla="*/ 53669 w 338138"/>
              <a:gd name="connsiteY18" fmla="*/ 139700 h 315913"/>
              <a:gd name="connsiteX19" fmla="*/ 47084 w 338138"/>
              <a:gd name="connsiteY19" fmla="*/ 135731 h 315913"/>
              <a:gd name="connsiteX20" fmla="*/ 48401 w 338138"/>
              <a:gd name="connsiteY20" fmla="*/ 123825 h 315913"/>
              <a:gd name="connsiteX21" fmla="*/ 145852 w 338138"/>
              <a:gd name="connsiteY21" fmla="*/ 55033 h 315913"/>
              <a:gd name="connsiteX22" fmla="*/ 88577 w 338138"/>
              <a:gd name="connsiteY22" fmla="*/ 47055 h 315913"/>
              <a:gd name="connsiteX23" fmla="*/ 100532 w 338138"/>
              <a:gd name="connsiteY23" fmla="*/ 48358 h 315913"/>
              <a:gd name="connsiteX24" fmla="*/ 99203 w 338138"/>
              <a:gd name="connsiteY24" fmla="*/ 60081 h 315913"/>
              <a:gd name="connsiteX25" fmla="*/ 52712 w 338138"/>
              <a:gd name="connsiteY25" fmla="*/ 92645 h 315913"/>
              <a:gd name="connsiteX26" fmla="*/ 47399 w 338138"/>
              <a:gd name="connsiteY26" fmla="*/ 95250 h 315913"/>
              <a:gd name="connsiteX27" fmla="*/ 40757 w 338138"/>
              <a:gd name="connsiteY27" fmla="*/ 91342 h 315913"/>
              <a:gd name="connsiteX28" fmla="*/ 43414 w 338138"/>
              <a:gd name="connsiteY28" fmla="*/ 79619 h 315913"/>
              <a:gd name="connsiteX29" fmla="*/ 88577 w 338138"/>
              <a:gd name="connsiteY29" fmla="*/ 47055 h 315913"/>
              <a:gd name="connsiteX30" fmla="*/ 35086 w 338138"/>
              <a:gd name="connsiteY30" fmla="*/ 22225 h 315913"/>
              <a:gd name="connsiteX31" fmla="*/ 20637 w 338138"/>
              <a:gd name="connsiteY31" fmla="*/ 35344 h 315913"/>
              <a:gd name="connsiteX32" fmla="*/ 20637 w 338138"/>
              <a:gd name="connsiteY32" fmla="*/ 196707 h 315913"/>
              <a:gd name="connsiteX33" fmla="*/ 35086 w 338138"/>
              <a:gd name="connsiteY33" fmla="*/ 211138 h 315913"/>
              <a:gd name="connsiteX34" fmla="*/ 303051 w 338138"/>
              <a:gd name="connsiteY34" fmla="*/ 211138 h 315913"/>
              <a:gd name="connsiteX35" fmla="*/ 317500 w 338138"/>
              <a:gd name="connsiteY35" fmla="*/ 196707 h 315913"/>
              <a:gd name="connsiteX36" fmla="*/ 317500 w 338138"/>
              <a:gd name="connsiteY36" fmla="*/ 35344 h 315913"/>
              <a:gd name="connsiteX37" fmla="*/ 303051 w 338138"/>
              <a:gd name="connsiteY37" fmla="*/ 22225 h 315913"/>
              <a:gd name="connsiteX38" fmla="*/ 35086 w 338138"/>
              <a:gd name="connsiteY38" fmla="*/ 22225 h 315913"/>
              <a:gd name="connsiteX39" fmla="*/ 14529 w 338138"/>
              <a:gd name="connsiteY39" fmla="*/ 0 h 315913"/>
              <a:gd name="connsiteX40" fmla="*/ 323609 w 338138"/>
              <a:gd name="connsiteY40" fmla="*/ 0 h 315913"/>
              <a:gd name="connsiteX41" fmla="*/ 338138 w 338138"/>
              <a:gd name="connsiteY41" fmla="*/ 13163 h 315913"/>
              <a:gd name="connsiteX42" fmla="*/ 338138 w 338138"/>
              <a:gd name="connsiteY42" fmla="*/ 251414 h 315913"/>
              <a:gd name="connsiteX43" fmla="*/ 323609 w 338138"/>
              <a:gd name="connsiteY43" fmla="*/ 265893 h 315913"/>
              <a:gd name="connsiteX44" fmla="*/ 210016 w 338138"/>
              <a:gd name="connsiteY44" fmla="*/ 265893 h 315913"/>
              <a:gd name="connsiteX45" fmla="*/ 207374 w 338138"/>
              <a:gd name="connsiteY45" fmla="*/ 268526 h 315913"/>
              <a:gd name="connsiteX46" fmla="*/ 207374 w 338138"/>
              <a:gd name="connsiteY46" fmla="*/ 290903 h 315913"/>
              <a:gd name="connsiteX47" fmla="*/ 208695 w 338138"/>
              <a:gd name="connsiteY47" fmla="*/ 293536 h 315913"/>
              <a:gd name="connsiteX48" fmla="*/ 239074 w 338138"/>
              <a:gd name="connsiteY48" fmla="*/ 293536 h 315913"/>
              <a:gd name="connsiteX49" fmla="*/ 250962 w 338138"/>
              <a:gd name="connsiteY49" fmla="*/ 305383 h 315913"/>
              <a:gd name="connsiteX50" fmla="*/ 239074 w 338138"/>
              <a:gd name="connsiteY50" fmla="*/ 315913 h 315913"/>
              <a:gd name="connsiteX51" fmla="*/ 99064 w 338138"/>
              <a:gd name="connsiteY51" fmla="*/ 315913 h 315913"/>
              <a:gd name="connsiteX52" fmla="*/ 87176 w 338138"/>
              <a:gd name="connsiteY52" fmla="*/ 305383 h 315913"/>
              <a:gd name="connsiteX53" fmla="*/ 99064 w 338138"/>
              <a:gd name="connsiteY53" fmla="*/ 293536 h 315913"/>
              <a:gd name="connsiteX54" fmla="*/ 129444 w 338138"/>
              <a:gd name="connsiteY54" fmla="*/ 293536 h 315913"/>
              <a:gd name="connsiteX55" fmla="*/ 130765 w 338138"/>
              <a:gd name="connsiteY55" fmla="*/ 289587 h 315913"/>
              <a:gd name="connsiteX56" fmla="*/ 130765 w 338138"/>
              <a:gd name="connsiteY56" fmla="*/ 268526 h 315913"/>
              <a:gd name="connsiteX57" fmla="*/ 126802 w 338138"/>
              <a:gd name="connsiteY57" fmla="*/ 265893 h 315913"/>
              <a:gd name="connsiteX58" fmla="*/ 14529 w 338138"/>
              <a:gd name="connsiteY58" fmla="*/ 265893 h 315913"/>
              <a:gd name="connsiteX59" fmla="*/ 0 w 338138"/>
              <a:gd name="connsiteY59" fmla="*/ 251414 h 315913"/>
              <a:gd name="connsiteX60" fmla="*/ 0 w 338138"/>
              <a:gd name="connsiteY60" fmla="*/ 13163 h 315913"/>
              <a:gd name="connsiteX61" fmla="*/ 14529 w 338138"/>
              <a:gd name="connsiteY61" fmla="*/ 0 h 31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8138" h="315913">
                <a:moveTo>
                  <a:pt x="159472" y="265112"/>
                </a:moveTo>
                <a:cubicBezTo>
                  <a:pt x="159472" y="265112"/>
                  <a:pt x="155575" y="265112"/>
                  <a:pt x="155575" y="269194"/>
                </a:cubicBezTo>
                <a:cubicBezTo>
                  <a:pt x="155575" y="269194"/>
                  <a:pt x="155575" y="269194"/>
                  <a:pt x="155575" y="289605"/>
                </a:cubicBezTo>
                <a:cubicBezTo>
                  <a:pt x="155575" y="292326"/>
                  <a:pt x="155575" y="293687"/>
                  <a:pt x="158173" y="293687"/>
                </a:cubicBezTo>
                <a:cubicBezTo>
                  <a:pt x="158173" y="293687"/>
                  <a:pt x="158173" y="293687"/>
                  <a:pt x="181553" y="293687"/>
                </a:cubicBezTo>
                <a:cubicBezTo>
                  <a:pt x="182851" y="293687"/>
                  <a:pt x="184150" y="292326"/>
                  <a:pt x="184150" y="290966"/>
                </a:cubicBezTo>
                <a:cubicBezTo>
                  <a:pt x="184150" y="290966"/>
                  <a:pt x="184150" y="290966"/>
                  <a:pt x="184150" y="269194"/>
                </a:cubicBezTo>
                <a:cubicBezTo>
                  <a:pt x="184150" y="265112"/>
                  <a:pt x="181553" y="265112"/>
                  <a:pt x="181553" y="265112"/>
                </a:cubicBezTo>
                <a:cubicBezTo>
                  <a:pt x="181553" y="265112"/>
                  <a:pt x="181553" y="265112"/>
                  <a:pt x="159472" y="265112"/>
                </a:cubicBezTo>
                <a:close/>
                <a:moveTo>
                  <a:pt x="169069" y="222250"/>
                </a:moveTo>
                <a:cubicBezTo>
                  <a:pt x="161616" y="222250"/>
                  <a:pt x="155575" y="228291"/>
                  <a:pt x="155575" y="235744"/>
                </a:cubicBezTo>
                <a:cubicBezTo>
                  <a:pt x="155575" y="243197"/>
                  <a:pt x="161616" y="249238"/>
                  <a:pt x="169069" y="249238"/>
                </a:cubicBezTo>
                <a:cubicBezTo>
                  <a:pt x="176522" y="249238"/>
                  <a:pt x="182563" y="243197"/>
                  <a:pt x="182563" y="235744"/>
                </a:cubicBezTo>
                <a:cubicBezTo>
                  <a:pt x="182563" y="228291"/>
                  <a:pt x="176522" y="222250"/>
                  <a:pt x="169069" y="222250"/>
                </a:cubicBezTo>
                <a:close/>
                <a:moveTo>
                  <a:pt x="145852" y="55033"/>
                </a:moveTo>
                <a:cubicBezTo>
                  <a:pt x="149803" y="52387"/>
                  <a:pt x="155071" y="52387"/>
                  <a:pt x="157704" y="56356"/>
                </a:cubicBezTo>
                <a:cubicBezTo>
                  <a:pt x="160338" y="60325"/>
                  <a:pt x="159021" y="65616"/>
                  <a:pt x="156388" y="68262"/>
                </a:cubicBezTo>
                <a:cubicBezTo>
                  <a:pt x="57619" y="137054"/>
                  <a:pt x="57619" y="137054"/>
                  <a:pt x="57619" y="137054"/>
                </a:cubicBezTo>
                <a:cubicBezTo>
                  <a:pt x="56302" y="138377"/>
                  <a:pt x="54986" y="139700"/>
                  <a:pt x="53669" y="139700"/>
                </a:cubicBezTo>
                <a:cubicBezTo>
                  <a:pt x="51035" y="139700"/>
                  <a:pt x="48401" y="138377"/>
                  <a:pt x="47084" y="135731"/>
                </a:cubicBezTo>
                <a:cubicBezTo>
                  <a:pt x="44450" y="131762"/>
                  <a:pt x="44450" y="126471"/>
                  <a:pt x="48401" y="123825"/>
                </a:cubicBezTo>
                <a:cubicBezTo>
                  <a:pt x="145852" y="55033"/>
                  <a:pt x="145852" y="55033"/>
                  <a:pt x="145852" y="55033"/>
                </a:cubicBezTo>
                <a:close/>
                <a:moveTo>
                  <a:pt x="88577" y="47055"/>
                </a:moveTo>
                <a:cubicBezTo>
                  <a:pt x="92562" y="44450"/>
                  <a:pt x="97875" y="44450"/>
                  <a:pt x="100532" y="48358"/>
                </a:cubicBezTo>
                <a:cubicBezTo>
                  <a:pt x="103188" y="52265"/>
                  <a:pt x="101860" y="57476"/>
                  <a:pt x="99203" y="60081"/>
                </a:cubicBezTo>
                <a:cubicBezTo>
                  <a:pt x="52712" y="92645"/>
                  <a:pt x="52712" y="92645"/>
                  <a:pt x="52712" y="92645"/>
                </a:cubicBezTo>
                <a:cubicBezTo>
                  <a:pt x="51384" y="93947"/>
                  <a:pt x="50055" y="95250"/>
                  <a:pt x="47399" y="95250"/>
                </a:cubicBezTo>
                <a:cubicBezTo>
                  <a:pt x="44742" y="95250"/>
                  <a:pt x="42085" y="93947"/>
                  <a:pt x="40757" y="91342"/>
                </a:cubicBezTo>
                <a:cubicBezTo>
                  <a:pt x="38100" y="87435"/>
                  <a:pt x="39429" y="82224"/>
                  <a:pt x="43414" y="79619"/>
                </a:cubicBezTo>
                <a:cubicBezTo>
                  <a:pt x="88577" y="47055"/>
                  <a:pt x="88577" y="47055"/>
                  <a:pt x="88577" y="47055"/>
                </a:cubicBezTo>
                <a:close/>
                <a:moveTo>
                  <a:pt x="35086" y="22225"/>
                </a:moveTo>
                <a:cubicBezTo>
                  <a:pt x="27205" y="22225"/>
                  <a:pt x="20637" y="28785"/>
                  <a:pt x="20637" y="35344"/>
                </a:cubicBezTo>
                <a:cubicBezTo>
                  <a:pt x="20637" y="35344"/>
                  <a:pt x="20637" y="35344"/>
                  <a:pt x="20637" y="196707"/>
                </a:cubicBezTo>
                <a:cubicBezTo>
                  <a:pt x="20637" y="204579"/>
                  <a:pt x="27205" y="211138"/>
                  <a:pt x="35086" y="211138"/>
                </a:cubicBezTo>
                <a:cubicBezTo>
                  <a:pt x="35086" y="211138"/>
                  <a:pt x="35086" y="211138"/>
                  <a:pt x="303051" y="211138"/>
                </a:cubicBezTo>
                <a:cubicBezTo>
                  <a:pt x="310932" y="211138"/>
                  <a:pt x="317500" y="204579"/>
                  <a:pt x="317500" y="196707"/>
                </a:cubicBezTo>
                <a:lnTo>
                  <a:pt x="317500" y="35344"/>
                </a:lnTo>
                <a:cubicBezTo>
                  <a:pt x="317500" y="28785"/>
                  <a:pt x="310932" y="22225"/>
                  <a:pt x="303051" y="22225"/>
                </a:cubicBezTo>
                <a:cubicBezTo>
                  <a:pt x="303051" y="22225"/>
                  <a:pt x="303051" y="22225"/>
                  <a:pt x="35086" y="22225"/>
                </a:cubicBezTo>
                <a:close/>
                <a:moveTo>
                  <a:pt x="14529" y="0"/>
                </a:moveTo>
                <a:cubicBezTo>
                  <a:pt x="14529" y="0"/>
                  <a:pt x="14529" y="0"/>
                  <a:pt x="323609" y="0"/>
                </a:cubicBezTo>
                <a:cubicBezTo>
                  <a:pt x="331534" y="0"/>
                  <a:pt x="338138" y="5265"/>
                  <a:pt x="338138" y="13163"/>
                </a:cubicBezTo>
                <a:cubicBezTo>
                  <a:pt x="338138" y="13163"/>
                  <a:pt x="338138" y="13163"/>
                  <a:pt x="338138" y="251414"/>
                </a:cubicBezTo>
                <a:cubicBezTo>
                  <a:pt x="338138" y="259312"/>
                  <a:pt x="331534" y="265893"/>
                  <a:pt x="323609" y="265893"/>
                </a:cubicBezTo>
                <a:cubicBezTo>
                  <a:pt x="323609" y="265893"/>
                  <a:pt x="323609" y="265893"/>
                  <a:pt x="210016" y="265893"/>
                </a:cubicBezTo>
                <a:cubicBezTo>
                  <a:pt x="210016" y="265893"/>
                  <a:pt x="207374" y="265893"/>
                  <a:pt x="207374" y="268526"/>
                </a:cubicBezTo>
                <a:cubicBezTo>
                  <a:pt x="207374" y="268526"/>
                  <a:pt x="207374" y="268526"/>
                  <a:pt x="207374" y="290903"/>
                </a:cubicBezTo>
                <a:cubicBezTo>
                  <a:pt x="207374" y="292220"/>
                  <a:pt x="207374" y="293536"/>
                  <a:pt x="208695" y="293536"/>
                </a:cubicBezTo>
                <a:cubicBezTo>
                  <a:pt x="208695" y="293536"/>
                  <a:pt x="208695" y="293536"/>
                  <a:pt x="239074" y="293536"/>
                </a:cubicBezTo>
                <a:cubicBezTo>
                  <a:pt x="245679" y="293536"/>
                  <a:pt x="250962" y="298801"/>
                  <a:pt x="250962" y="305383"/>
                </a:cubicBezTo>
                <a:cubicBezTo>
                  <a:pt x="250962" y="310648"/>
                  <a:pt x="245679" y="315913"/>
                  <a:pt x="239074" y="315913"/>
                </a:cubicBezTo>
                <a:cubicBezTo>
                  <a:pt x="239074" y="315913"/>
                  <a:pt x="239074" y="315913"/>
                  <a:pt x="99064" y="315913"/>
                </a:cubicBezTo>
                <a:cubicBezTo>
                  <a:pt x="92460" y="315913"/>
                  <a:pt x="87176" y="310648"/>
                  <a:pt x="87176" y="305383"/>
                </a:cubicBezTo>
                <a:cubicBezTo>
                  <a:pt x="87176" y="298801"/>
                  <a:pt x="92460" y="293536"/>
                  <a:pt x="99064" y="293536"/>
                </a:cubicBezTo>
                <a:cubicBezTo>
                  <a:pt x="99064" y="293536"/>
                  <a:pt x="99064" y="293536"/>
                  <a:pt x="129444" y="293536"/>
                </a:cubicBezTo>
                <a:cubicBezTo>
                  <a:pt x="130765" y="293536"/>
                  <a:pt x="130765" y="292220"/>
                  <a:pt x="130765" y="289587"/>
                </a:cubicBezTo>
                <a:cubicBezTo>
                  <a:pt x="130765" y="289587"/>
                  <a:pt x="130765" y="289587"/>
                  <a:pt x="130765" y="268526"/>
                </a:cubicBezTo>
                <a:cubicBezTo>
                  <a:pt x="130765" y="264577"/>
                  <a:pt x="126802" y="265893"/>
                  <a:pt x="126802" y="265893"/>
                </a:cubicBezTo>
                <a:cubicBezTo>
                  <a:pt x="126802" y="265893"/>
                  <a:pt x="126802" y="265893"/>
                  <a:pt x="14529" y="265893"/>
                </a:cubicBezTo>
                <a:cubicBezTo>
                  <a:pt x="6604" y="265893"/>
                  <a:pt x="0" y="259312"/>
                  <a:pt x="0" y="251414"/>
                </a:cubicBezTo>
                <a:cubicBezTo>
                  <a:pt x="0" y="251414"/>
                  <a:pt x="0" y="251414"/>
                  <a:pt x="0" y="13163"/>
                </a:cubicBezTo>
                <a:cubicBezTo>
                  <a:pt x="0" y="5265"/>
                  <a:pt x="6604" y="0"/>
                  <a:pt x="1452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椭圆 3"/>
          <p:cNvSpPr/>
          <p:nvPr/>
        </p:nvSpPr>
        <p:spPr>
          <a:xfrm>
            <a:off x="8045990" y="2116448"/>
            <a:ext cx="367222" cy="464458"/>
          </a:xfrm>
          <a:custGeom>
            <a:avLst/>
            <a:gdLst>
              <a:gd name="connsiteX0" fmla="*/ 126399 w 261072"/>
              <a:gd name="connsiteY0" fmla="*/ 143933 h 330200"/>
              <a:gd name="connsiteX1" fmla="*/ 114493 w 261072"/>
              <a:gd name="connsiteY1" fmla="*/ 165100 h 330200"/>
              <a:gd name="connsiteX2" fmla="*/ 135660 w 261072"/>
              <a:gd name="connsiteY2" fmla="*/ 179652 h 330200"/>
              <a:gd name="connsiteX3" fmla="*/ 148889 w 261072"/>
              <a:gd name="connsiteY3" fmla="*/ 157162 h 330200"/>
              <a:gd name="connsiteX4" fmla="*/ 126399 w 261072"/>
              <a:gd name="connsiteY4" fmla="*/ 143933 h 330200"/>
              <a:gd name="connsiteX5" fmla="*/ 62158 w 261072"/>
              <a:gd name="connsiteY5" fmla="*/ 142587 h 330200"/>
              <a:gd name="connsiteX6" fmla="*/ 59301 w 261072"/>
              <a:gd name="connsiteY6" fmla="*/ 149803 h 330200"/>
              <a:gd name="connsiteX7" fmla="*/ 67873 w 261072"/>
              <a:gd name="connsiteY7" fmla="*/ 154132 h 330200"/>
              <a:gd name="connsiteX8" fmla="*/ 70731 w 261072"/>
              <a:gd name="connsiteY8" fmla="*/ 145473 h 330200"/>
              <a:gd name="connsiteX9" fmla="*/ 62158 w 261072"/>
              <a:gd name="connsiteY9" fmla="*/ 142587 h 330200"/>
              <a:gd name="connsiteX10" fmla="*/ 60253 w 261072"/>
              <a:gd name="connsiteY10" fmla="*/ 111601 h 330200"/>
              <a:gd name="connsiteX11" fmla="*/ 50887 w 261072"/>
              <a:gd name="connsiteY11" fmla="*/ 112077 h 330200"/>
              <a:gd name="connsiteX12" fmla="*/ 41997 w 261072"/>
              <a:gd name="connsiteY12" fmla="*/ 118427 h 330200"/>
              <a:gd name="connsiteX13" fmla="*/ 47077 w 261072"/>
              <a:gd name="connsiteY13" fmla="*/ 124777 h 330200"/>
              <a:gd name="connsiteX14" fmla="*/ 52157 w 261072"/>
              <a:gd name="connsiteY14" fmla="*/ 119697 h 330200"/>
              <a:gd name="connsiteX15" fmla="*/ 57237 w 261072"/>
              <a:gd name="connsiteY15" fmla="*/ 122237 h 330200"/>
              <a:gd name="connsiteX16" fmla="*/ 57237 w 261072"/>
              <a:gd name="connsiteY16" fmla="*/ 128587 h 330200"/>
              <a:gd name="connsiteX17" fmla="*/ 57237 w 261072"/>
              <a:gd name="connsiteY17" fmla="*/ 140017 h 330200"/>
              <a:gd name="connsiteX18" fmla="*/ 58507 w 261072"/>
              <a:gd name="connsiteY18" fmla="*/ 141287 h 330200"/>
              <a:gd name="connsiteX19" fmla="*/ 66127 w 261072"/>
              <a:gd name="connsiteY19" fmla="*/ 137477 h 330200"/>
              <a:gd name="connsiteX20" fmla="*/ 64857 w 261072"/>
              <a:gd name="connsiteY20" fmla="*/ 136207 h 330200"/>
              <a:gd name="connsiteX21" fmla="*/ 64857 w 261072"/>
              <a:gd name="connsiteY21" fmla="*/ 128587 h 330200"/>
              <a:gd name="connsiteX22" fmla="*/ 64857 w 261072"/>
              <a:gd name="connsiteY22" fmla="*/ 115887 h 330200"/>
              <a:gd name="connsiteX23" fmla="*/ 60253 w 261072"/>
              <a:gd name="connsiteY23" fmla="*/ 111601 h 330200"/>
              <a:gd name="connsiteX24" fmla="*/ 182967 w 261072"/>
              <a:gd name="connsiteY24" fmla="*/ 102870 h 330200"/>
              <a:gd name="connsiteX25" fmla="*/ 170584 w 261072"/>
              <a:gd name="connsiteY25" fmla="*/ 109220 h 330200"/>
              <a:gd name="connsiteX26" fmla="*/ 178839 w 261072"/>
              <a:gd name="connsiteY26" fmla="*/ 119380 h 330200"/>
              <a:gd name="connsiteX27" fmla="*/ 189846 w 261072"/>
              <a:gd name="connsiteY27" fmla="*/ 113030 h 330200"/>
              <a:gd name="connsiteX28" fmla="*/ 182967 w 261072"/>
              <a:gd name="connsiteY28" fmla="*/ 102870 h 330200"/>
              <a:gd name="connsiteX29" fmla="*/ 176934 w 261072"/>
              <a:gd name="connsiteY29" fmla="*/ 50542 h 330200"/>
              <a:gd name="connsiteX30" fmla="*/ 178287 w 261072"/>
              <a:gd name="connsiteY30" fmla="*/ 62513 h 330200"/>
              <a:gd name="connsiteX31" fmla="*/ 189105 w 261072"/>
              <a:gd name="connsiteY31" fmla="*/ 62513 h 330200"/>
              <a:gd name="connsiteX32" fmla="*/ 194515 w 261072"/>
              <a:gd name="connsiteY32" fmla="*/ 69163 h 330200"/>
              <a:gd name="connsiteX33" fmla="*/ 186401 w 261072"/>
              <a:gd name="connsiteY33" fmla="*/ 78474 h 330200"/>
              <a:gd name="connsiteX34" fmla="*/ 176934 w 261072"/>
              <a:gd name="connsiteY34" fmla="*/ 93105 h 330200"/>
              <a:gd name="connsiteX35" fmla="*/ 176934 w 261072"/>
              <a:gd name="connsiteY35" fmla="*/ 95765 h 330200"/>
              <a:gd name="connsiteX36" fmla="*/ 190458 w 261072"/>
              <a:gd name="connsiteY36" fmla="*/ 98425 h 330200"/>
              <a:gd name="connsiteX37" fmla="*/ 190458 w 261072"/>
              <a:gd name="connsiteY37" fmla="*/ 97095 h 330200"/>
              <a:gd name="connsiteX38" fmla="*/ 198572 w 261072"/>
              <a:gd name="connsiteY38" fmla="*/ 85124 h 330200"/>
              <a:gd name="connsiteX39" fmla="*/ 210743 w 261072"/>
              <a:gd name="connsiteY39" fmla="*/ 70494 h 330200"/>
              <a:gd name="connsiteX40" fmla="*/ 194515 w 261072"/>
              <a:gd name="connsiteY40" fmla="*/ 50542 h 330200"/>
              <a:gd name="connsiteX41" fmla="*/ 176934 w 261072"/>
              <a:gd name="connsiteY41" fmla="*/ 50542 h 330200"/>
              <a:gd name="connsiteX42" fmla="*/ 104071 w 261072"/>
              <a:gd name="connsiteY42" fmla="*/ 44936 h 330200"/>
              <a:gd name="connsiteX43" fmla="*/ 73747 w 261072"/>
              <a:gd name="connsiteY43" fmla="*/ 60685 h 330200"/>
              <a:gd name="connsiteX44" fmla="*/ 85613 w 261072"/>
              <a:gd name="connsiteY44" fmla="*/ 80370 h 330200"/>
              <a:gd name="connsiteX45" fmla="*/ 102752 w 261072"/>
              <a:gd name="connsiteY45" fmla="*/ 69871 h 330200"/>
              <a:gd name="connsiteX46" fmla="*/ 119892 w 261072"/>
              <a:gd name="connsiteY46" fmla="*/ 77745 h 330200"/>
              <a:gd name="connsiteX47" fmla="*/ 113300 w 261072"/>
              <a:gd name="connsiteY47" fmla="*/ 101367 h 330200"/>
              <a:gd name="connsiteX48" fmla="*/ 109345 w 261072"/>
              <a:gd name="connsiteY48" fmla="*/ 134175 h 330200"/>
              <a:gd name="connsiteX49" fmla="*/ 110663 w 261072"/>
              <a:gd name="connsiteY49" fmla="*/ 138112 h 330200"/>
              <a:gd name="connsiteX50" fmla="*/ 137032 w 261072"/>
              <a:gd name="connsiteY50" fmla="*/ 132863 h 330200"/>
              <a:gd name="connsiteX51" fmla="*/ 135713 w 261072"/>
              <a:gd name="connsiteY51" fmla="*/ 128926 h 330200"/>
              <a:gd name="connsiteX52" fmla="*/ 139669 w 261072"/>
              <a:gd name="connsiteY52" fmla="*/ 102679 h 330200"/>
              <a:gd name="connsiteX53" fmla="*/ 148898 w 261072"/>
              <a:gd name="connsiteY53" fmla="*/ 65934 h 330200"/>
              <a:gd name="connsiteX54" fmla="*/ 104071 w 261072"/>
              <a:gd name="connsiteY54" fmla="*/ 44936 h 330200"/>
              <a:gd name="connsiteX55" fmla="*/ 134819 w 261072"/>
              <a:gd name="connsiteY55" fmla="*/ 0 h 330200"/>
              <a:gd name="connsiteX56" fmla="*/ 221618 w 261072"/>
              <a:gd name="connsiteY56" fmla="*/ 35519 h 330200"/>
              <a:gd name="connsiteX57" fmla="*/ 247921 w 261072"/>
              <a:gd name="connsiteY57" fmla="*/ 113137 h 330200"/>
              <a:gd name="connsiteX58" fmla="*/ 243975 w 261072"/>
              <a:gd name="connsiteY58" fmla="*/ 144709 h 330200"/>
              <a:gd name="connsiteX59" fmla="*/ 261072 w 261072"/>
              <a:gd name="connsiteY59" fmla="*/ 180229 h 330200"/>
              <a:gd name="connsiteX60" fmla="*/ 246606 w 261072"/>
              <a:gd name="connsiteY60" fmla="*/ 190753 h 330200"/>
              <a:gd name="connsiteX61" fmla="*/ 243975 w 261072"/>
              <a:gd name="connsiteY61" fmla="*/ 198646 h 330200"/>
              <a:gd name="connsiteX62" fmla="*/ 243975 w 261072"/>
              <a:gd name="connsiteY62" fmla="*/ 210486 h 330200"/>
              <a:gd name="connsiteX63" fmla="*/ 237400 w 261072"/>
              <a:gd name="connsiteY63" fmla="*/ 215748 h 330200"/>
              <a:gd name="connsiteX64" fmla="*/ 237400 w 261072"/>
              <a:gd name="connsiteY64" fmla="*/ 219695 h 330200"/>
              <a:gd name="connsiteX65" fmla="*/ 236085 w 261072"/>
              <a:gd name="connsiteY65" fmla="*/ 230219 h 330200"/>
              <a:gd name="connsiteX66" fmla="*/ 232139 w 261072"/>
              <a:gd name="connsiteY66" fmla="*/ 244690 h 330200"/>
              <a:gd name="connsiteX67" fmla="*/ 229509 w 261072"/>
              <a:gd name="connsiteY67" fmla="*/ 263108 h 330200"/>
              <a:gd name="connsiteX68" fmla="*/ 196631 w 261072"/>
              <a:gd name="connsiteY68" fmla="*/ 267054 h 330200"/>
              <a:gd name="connsiteX69" fmla="*/ 161121 w 261072"/>
              <a:gd name="connsiteY69" fmla="*/ 273632 h 330200"/>
              <a:gd name="connsiteX70" fmla="*/ 136134 w 261072"/>
              <a:gd name="connsiteY70" fmla="*/ 330200 h 330200"/>
              <a:gd name="connsiteX71" fmla="*/ 45389 w 261072"/>
              <a:gd name="connsiteY71" fmla="*/ 246006 h 330200"/>
              <a:gd name="connsiteX72" fmla="*/ 32238 w 261072"/>
              <a:gd name="connsiteY72" fmla="*/ 184176 h 330200"/>
              <a:gd name="connsiteX73" fmla="*/ 675 w 261072"/>
              <a:gd name="connsiteY73" fmla="*/ 121030 h 330200"/>
              <a:gd name="connsiteX74" fmla="*/ 30923 w 261072"/>
              <a:gd name="connsiteY74" fmla="*/ 40781 h 330200"/>
              <a:gd name="connsiteX75" fmla="*/ 134819 w 261072"/>
              <a:gd name="connsiteY75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61072" h="330200">
                <a:moveTo>
                  <a:pt x="126399" y="143933"/>
                </a:moveTo>
                <a:cubicBezTo>
                  <a:pt x="117138" y="146579"/>
                  <a:pt x="111847" y="155840"/>
                  <a:pt x="114493" y="165100"/>
                </a:cubicBezTo>
                <a:cubicBezTo>
                  <a:pt x="115816" y="175684"/>
                  <a:pt x="125076" y="180975"/>
                  <a:pt x="135660" y="179652"/>
                </a:cubicBezTo>
                <a:cubicBezTo>
                  <a:pt x="146243" y="177006"/>
                  <a:pt x="151535" y="167746"/>
                  <a:pt x="148889" y="157162"/>
                </a:cubicBezTo>
                <a:cubicBezTo>
                  <a:pt x="146243" y="146579"/>
                  <a:pt x="136982" y="141287"/>
                  <a:pt x="126399" y="143933"/>
                </a:cubicBezTo>
                <a:close/>
                <a:moveTo>
                  <a:pt x="62158" y="142587"/>
                </a:moveTo>
                <a:cubicBezTo>
                  <a:pt x="59301" y="144030"/>
                  <a:pt x="57872" y="146916"/>
                  <a:pt x="59301" y="149803"/>
                </a:cubicBezTo>
                <a:cubicBezTo>
                  <a:pt x="60729" y="154132"/>
                  <a:pt x="65016" y="155575"/>
                  <a:pt x="67873" y="154132"/>
                </a:cubicBezTo>
                <a:cubicBezTo>
                  <a:pt x="70731" y="152689"/>
                  <a:pt x="72160" y="148359"/>
                  <a:pt x="70731" y="145473"/>
                </a:cubicBezTo>
                <a:cubicBezTo>
                  <a:pt x="69302" y="141143"/>
                  <a:pt x="66445" y="139700"/>
                  <a:pt x="62158" y="142587"/>
                </a:cubicBezTo>
                <a:close/>
                <a:moveTo>
                  <a:pt x="60253" y="111601"/>
                </a:moveTo>
                <a:cubicBezTo>
                  <a:pt x="57872" y="110807"/>
                  <a:pt x="54697" y="110807"/>
                  <a:pt x="50887" y="112077"/>
                </a:cubicBezTo>
                <a:cubicBezTo>
                  <a:pt x="47077" y="114617"/>
                  <a:pt x="43267" y="117157"/>
                  <a:pt x="41997" y="118427"/>
                </a:cubicBezTo>
                <a:cubicBezTo>
                  <a:pt x="41997" y="118427"/>
                  <a:pt x="41997" y="118427"/>
                  <a:pt x="47077" y="124777"/>
                </a:cubicBezTo>
                <a:cubicBezTo>
                  <a:pt x="48347" y="122237"/>
                  <a:pt x="49617" y="120967"/>
                  <a:pt x="52157" y="119697"/>
                </a:cubicBezTo>
                <a:cubicBezTo>
                  <a:pt x="54697" y="118427"/>
                  <a:pt x="55967" y="119697"/>
                  <a:pt x="57237" y="122237"/>
                </a:cubicBezTo>
                <a:cubicBezTo>
                  <a:pt x="58507" y="123507"/>
                  <a:pt x="57237" y="126047"/>
                  <a:pt x="57237" y="128587"/>
                </a:cubicBezTo>
                <a:cubicBezTo>
                  <a:pt x="55967" y="133667"/>
                  <a:pt x="55967" y="136207"/>
                  <a:pt x="57237" y="140017"/>
                </a:cubicBezTo>
                <a:lnTo>
                  <a:pt x="58507" y="141287"/>
                </a:lnTo>
                <a:cubicBezTo>
                  <a:pt x="58507" y="141287"/>
                  <a:pt x="58507" y="141287"/>
                  <a:pt x="66127" y="137477"/>
                </a:cubicBezTo>
                <a:cubicBezTo>
                  <a:pt x="66127" y="137477"/>
                  <a:pt x="66127" y="137477"/>
                  <a:pt x="64857" y="136207"/>
                </a:cubicBezTo>
                <a:cubicBezTo>
                  <a:pt x="63587" y="133667"/>
                  <a:pt x="63587" y="131127"/>
                  <a:pt x="64857" y="128587"/>
                </a:cubicBezTo>
                <a:cubicBezTo>
                  <a:pt x="66127" y="124777"/>
                  <a:pt x="67397" y="120967"/>
                  <a:pt x="64857" y="115887"/>
                </a:cubicBezTo>
                <a:cubicBezTo>
                  <a:pt x="64222" y="113982"/>
                  <a:pt x="62634" y="112395"/>
                  <a:pt x="60253" y="111601"/>
                </a:cubicBezTo>
                <a:close/>
                <a:moveTo>
                  <a:pt x="182967" y="102870"/>
                </a:moveTo>
                <a:cubicBezTo>
                  <a:pt x="177464" y="101600"/>
                  <a:pt x="171960" y="104140"/>
                  <a:pt x="170584" y="109220"/>
                </a:cubicBezTo>
                <a:cubicBezTo>
                  <a:pt x="170584" y="114300"/>
                  <a:pt x="173335" y="118110"/>
                  <a:pt x="178839" y="119380"/>
                </a:cubicBezTo>
                <a:cubicBezTo>
                  <a:pt x="184343" y="120650"/>
                  <a:pt x="188471" y="118110"/>
                  <a:pt x="189846" y="113030"/>
                </a:cubicBezTo>
                <a:cubicBezTo>
                  <a:pt x="191222" y="107950"/>
                  <a:pt x="188471" y="102870"/>
                  <a:pt x="182967" y="102870"/>
                </a:cubicBezTo>
                <a:close/>
                <a:moveTo>
                  <a:pt x="176934" y="50542"/>
                </a:moveTo>
                <a:cubicBezTo>
                  <a:pt x="176934" y="50542"/>
                  <a:pt x="176934" y="50542"/>
                  <a:pt x="178287" y="62513"/>
                </a:cubicBezTo>
                <a:cubicBezTo>
                  <a:pt x="180991" y="61183"/>
                  <a:pt x="185048" y="61183"/>
                  <a:pt x="189105" y="62513"/>
                </a:cubicBezTo>
                <a:cubicBezTo>
                  <a:pt x="194515" y="63843"/>
                  <a:pt x="195867" y="66503"/>
                  <a:pt x="194515" y="69163"/>
                </a:cubicBezTo>
                <a:cubicBezTo>
                  <a:pt x="194515" y="73154"/>
                  <a:pt x="190458" y="75814"/>
                  <a:pt x="186401" y="78474"/>
                </a:cubicBezTo>
                <a:cubicBezTo>
                  <a:pt x="180991" y="83794"/>
                  <a:pt x="178287" y="87785"/>
                  <a:pt x="176934" y="93105"/>
                </a:cubicBezTo>
                <a:cubicBezTo>
                  <a:pt x="176934" y="93105"/>
                  <a:pt x="176934" y="93105"/>
                  <a:pt x="176934" y="95765"/>
                </a:cubicBezTo>
                <a:cubicBezTo>
                  <a:pt x="176934" y="95765"/>
                  <a:pt x="176934" y="95765"/>
                  <a:pt x="190458" y="98425"/>
                </a:cubicBezTo>
                <a:cubicBezTo>
                  <a:pt x="190458" y="98425"/>
                  <a:pt x="190458" y="98425"/>
                  <a:pt x="190458" y="97095"/>
                </a:cubicBezTo>
                <a:cubicBezTo>
                  <a:pt x="191810" y="91775"/>
                  <a:pt x="193162" y="89115"/>
                  <a:pt x="198572" y="85124"/>
                </a:cubicBezTo>
                <a:cubicBezTo>
                  <a:pt x="203981" y="82464"/>
                  <a:pt x="209390" y="78474"/>
                  <a:pt x="210743" y="70494"/>
                </a:cubicBezTo>
                <a:cubicBezTo>
                  <a:pt x="213447" y="62513"/>
                  <a:pt x="208038" y="53202"/>
                  <a:pt x="194515" y="50542"/>
                </a:cubicBezTo>
                <a:cubicBezTo>
                  <a:pt x="187753" y="49212"/>
                  <a:pt x="180991" y="50542"/>
                  <a:pt x="176934" y="50542"/>
                </a:cubicBezTo>
                <a:close/>
                <a:moveTo>
                  <a:pt x="104071" y="44936"/>
                </a:moveTo>
                <a:cubicBezTo>
                  <a:pt x="90886" y="48873"/>
                  <a:pt x="80339" y="55435"/>
                  <a:pt x="73747" y="60685"/>
                </a:cubicBezTo>
                <a:cubicBezTo>
                  <a:pt x="73747" y="60685"/>
                  <a:pt x="73747" y="60685"/>
                  <a:pt x="85613" y="80370"/>
                </a:cubicBezTo>
                <a:cubicBezTo>
                  <a:pt x="89568" y="76433"/>
                  <a:pt x="97479" y="71183"/>
                  <a:pt x="102752" y="69871"/>
                </a:cubicBezTo>
                <a:cubicBezTo>
                  <a:pt x="113300" y="68559"/>
                  <a:pt x="118574" y="71183"/>
                  <a:pt x="119892" y="77745"/>
                </a:cubicBezTo>
                <a:cubicBezTo>
                  <a:pt x="121211" y="84307"/>
                  <a:pt x="118574" y="92181"/>
                  <a:pt x="113300" y="101367"/>
                </a:cubicBezTo>
                <a:cubicBezTo>
                  <a:pt x="108026" y="113178"/>
                  <a:pt x="106708" y="123677"/>
                  <a:pt x="109345" y="134175"/>
                </a:cubicBezTo>
                <a:cubicBezTo>
                  <a:pt x="109345" y="134175"/>
                  <a:pt x="109345" y="134175"/>
                  <a:pt x="110663" y="138112"/>
                </a:cubicBezTo>
                <a:cubicBezTo>
                  <a:pt x="110663" y="138112"/>
                  <a:pt x="110663" y="138112"/>
                  <a:pt x="137032" y="132863"/>
                </a:cubicBezTo>
                <a:cubicBezTo>
                  <a:pt x="137032" y="132863"/>
                  <a:pt x="137032" y="132863"/>
                  <a:pt x="135713" y="128926"/>
                </a:cubicBezTo>
                <a:cubicBezTo>
                  <a:pt x="134395" y="119740"/>
                  <a:pt x="134395" y="111866"/>
                  <a:pt x="139669" y="102679"/>
                </a:cubicBezTo>
                <a:cubicBezTo>
                  <a:pt x="144943" y="92181"/>
                  <a:pt x="151535" y="81682"/>
                  <a:pt x="148898" y="65934"/>
                </a:cubicBezTo>
                <a:cubicBezTo>
                  <a:pt x="144943" y="50186"/>
                  <a:pt x="129121" y="39687"/>
                  <a:pt x="104071" y="44936"/>
                </a:cubicBezTo>
                <a:close/>
                <a:moveTo>
                  <a:pt x="134819" y="0"/>
                </a:moveTo>
                <a:cubicBezTo>
                  <a:pt x="158491" y="0"/>
                  <a:pt x="194000" y="5262"/>
                  <a:pt x="221618" y="35519"/>
                </a:cubicBezTo>
                <a:cubicBezTo>
                  <a:pt x="238715" y="52622"/>
                  <a:pt x="251866" y="74986"/>
                  <a:pt x="247921" y="113137"/>
                </a:cubicBezTo>
                <a:cubicBezTo>
                  <a:pt x="246606" y="121030"/>
                  <a:pt x="236085" y="130238"/>
                  <a:pt x="243975" y="144709"/>
                </a:cubicBezTo>
                <a:cubicBezTo>
                  <a:pt x="243975" y="144709"/>
                  <a:pt x="261072" y="176282"/>
                  <a:pt x="261072" y="180229"/>
                </a:cubicBezTo>
                <a:cubicBezTo>
                  <a:pt x="261072" y="180229"/>
                  <a:pt x="261072" y="189438"/>
                  <a:pt x="246606" y="190753"/>
                </a:cubicBezTo>
                <a:cubicBezTo>
                  <a:pt x="246606" y="190753"/>
                  <a:pt x="242660" y="190753"/>
                  <a:pt x="243975" y="198646"/>
                </a:cubicBezTo>
                <a:cubicBezTo>
                  <a:pt x="243975" y="198646"/>
                  <a:pt x="243975" y="198646"/>
                  <a:pt x="243975" y="210486"/>
                </a:cubicBezTo>
                <a:cubicBezTo>
                  <a:pt x="243975" y="210486"/>
                  <a:pt x="243975" y="213117"/>
                  <a:pt x="237400" y="215748"/>
                </a:cubicBezTo>
                <a:cubicBezTo>
                  <a:pt x="237400" y="215748"/>
                  <a:pt x="236085" y="217064"/>
                  <a:pt x="237400" y="219695"/>
                </a:cubicBezTo>
                <a:cubicBezTo>
                  <a:pt x="237400" y="219695"/>
                  <a:pt x="241345" y="222326"/>
                  <a:pt x="236085" y="230219"/>
                </a:cubicBezTo>
                <a:cubicBezTo>
                  <a:pt x="233454" y="234166"/>
                  <a:pt x="229509" y="236797"/>
                  <a:pt x="232139" y="244690"/>
                </a:cubicBezTo>
                <a:cubicBezTo>
                  <a:pt x="232139" y="244690"/>
                  <a:pt x="234769" y="259161"/>
                  <a:pt x="229509" y="263108"/>
                </a:cubicBezTo>
                <a:cubicBezTo>
                  <a:pt x="229509" y="263108"/>
                  <a:pt x="222933" y="269685"/>
                  <a:pt x="196631" y="267054"/>
                </a:cubicBezTo>
                <a:cubicBezTo>
                  <a:pt x="187425" y="265739"/>
                  <a:pt x="171642" y="261792"/>
                  <a:pt x="161121" y="273632"/>
                </a:cubicBezTo>
                <a:cubicBezTo>
                  <a:pt x="161121" y="273632"/>
                  <a:pt x="137449" y="319676"/>
                  <a:pt x="136134" y="330200"/>
                </a:cubicBezTo>
                <a:cubicBezTo>
                  <a:pt x="136134" y="330200"/>
                  <a:pt x="95364" y="257846"/>
                  <a:pt x="45389" y="246006"/>
                </a:cubicBezTo>
                <a:cubicBezTo>
                  <a:pt x="45389" y="246006"/>
                  <a:pt x="57225" y="219695"/>
                  <a:pt x="32238" y="184176"/>
                </a:cubicBezTo>
                <a:cubicBezTo>
                  <a:pt x="32238" y="184176"/>
                  <a:pt x="1990" y="143394"/>
                  <a:pt x="675" y="121030"/>
                </a:cubicBezTo>
                <a:cubicBezTo>
                  <a:pt x="675" y="121030"/>
                  <a:pt x="-7216" y="82879"/>
                  <a:pt x="30923" y="40781"/>
                </a:cubicBezTo>
                <a:cubicBezTo>
                  <a:pt x="49335" y="19733"/>
                  <a:pt x="74322" y="0"/>
                  <a:pt x="1348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41299" y="3773718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6"/>
          <p:cNvSpPr/>
          <p:nvPr/>
        </p:nvSpPr>
        <p:spPr>
          <a:xfrm>
            <a:off x="1291772" y="4136113"/>
            <a:ext cx="464458" cy="431070"/>
          </a:xfrm>
          <a:custGeom>
            <a:avLst/>
            <a:gdLst>
              <a:gd name="connsiteX0" fmla="*/ 288132 w 338138"/>
              <a:gd name="connsiteY0" fmla="*/ 223343 h 313831"/>
              <a:gd name="connsiteX1" fmla="*/ 279400 w 338138"/>
              <a:gd name="connsiteY1" fmla="*/ 231281 h 313831"/>
              <a:gd name="connsiteX2" fmla="*/ 288132 w 338138"/>
              <a:gd name="connsiteY2" fmla="*/ 239219 h 313831"/>
              <a:gd name="connsiteX3" fmla="*/ 296864 w 338138"/>
              <a:gd name="connsiteY3" fmla="*/ 231281 h 313831"/>
              <a:gd name="connsiteX4" fmla="*/ 288132 w 338138"/>
              <a:gd name="connsiteY4" fmla="*/ 223343 h 313831"/>
              <a:gd name="connsiteX5" fmla="*/ 261938 w 338138"/>
              <a:gd name="connsiteY5" fmla="*/ 223343 h 313831"/>
              <a:gd name="connsiteX6" fmla="*/ 254000 w 338138"/>
              <a:gd name="connsiteY6" fmla="*/ 231281 h 313831"/>
              <a:gd name="connsiteX7" fmla="*/ 261938 w 338138"/>
              <a:gd name="connsiteY7" fmla="*/ 239219 h 313831"/>
              <a:gd name="connsiteX8" fmla="*/ 269876 w 338138"/>
              <a:gd name="connsiteY8" fmla="*/ 231281 h 313831"/>
              <a:gd name="connsiteX9" fmla="*/ 261938 w 338138"/>
              <a:gd name="connsiteY9" fmla="*/ 223343 h 313831"/>
              <a:gd name="connsiteX10" fmla="*/ 116535 w 338138"/>
              <a:gd name="connsiteY10" fmla="*/ 45543 h 313831"/>
              <a:gd name="connsiteX11" fmla="*/ 141773 w 338138"/>
              <a:gd name="connsiteY11" fmla="*/ 88073 h 313831"/>
              <a:gd name="connsiteX12" fmla="*/ 108565 w 338138"/>
              <a:gd name="connsiteY12" fmla="*/ 102693 h 313831"/>
              <a:gd name="connsiteX13" fmla="*/ 87312 w 338138"/>
              <a:gd name="connsiteY13" fmla="*/ 74783 h 313831"/>
              <a:gd name="connsiteX14" fmla="*/ 116535 w 338138"/>
              <a:gd name="connsiteY14" fmla="*/ 45543 h 313831"/>
              <a:gd name="connsiteX15" fmla="*/ 254349 w 338138"/>
              <a:gd name="connsiteY15" fmla="*/ 30428 h 313831"/>
              <a:gd name="connsiteX16" fmla="*/ 275361 w 338138"/>
              <a:gd name="connsiteY16" fmla="*/ 48787 h 313831"/>
              <a:gd name="connsiteX17" fmla="*/ 255662 w 338138"/>
              <a:gd name="connsiteY17" fmla="*/ 85507 h 313831"/>
              <a:gd name="connsiteX18" fmla="*/ 266168 w 338138"/>
              <a:gd name="connsiteY18" fmla="*/ 89441 h 313831"/>
              <a:gd name="connsiteX19" fmla="*/ 289806 w 338138"/>
              <a:gd name="connsiteY19" fmla="*/ 80261 h 313831"/>
              <a:gd name="connsiteX20" fmla="*/ 287180 w 338138"/>
              <a:gd name="connsiteY20" fmla="*/ 109113 h 313831"/>
              <a:gd name="connsiteX21" fmla="*/ 225458 w 338138"/>
              <a:gd name="connsiteY21" fmla="*/ 111735 h 313831"/>
              <a:gd name="connsiteX22" fmla="*/ 92823 w 338138"/>
              <a:gd name="connsiteY22" fmla="*/ 166815 h 313831"/>
              <a:gd name="connsiteX23" fmla="*/ 75751 w 338138"/>
              <a:gd name="connsiteY23" fmla="*/ 127472 h 313831"/>
              <a:gd name="connsiteX24" fmla="*/ 208386 w 338138"/>
              <a:gd name="connsiteY24" fmla="*/ 72393 h 313831"/>
              <a:gd name="connsiteX25" fmla="*/ 242530 w 338138"/>
              <a:gd name="connsiteY25" fmla="*/ 33050 h 313831"/>
              <a:gd name="connsiteX26" fmla="*/ 254349 w 338138"/>
              <a:gd name="connsiteY26" fmla="*/ 30428 h 313831"/>
              <a:gd name="connsiteX27" fmla="*/ 186871 w 338138"/>
              <a:gd name="connsiteY27" fmla="*/ 24906 h 313831"/>
              <a:gd name="connsiteX28" fmla="*/ 231775 w 338138"/>
              <a:gd name="connsiteY28" fmla="*/ 24906 h 313831"/>
              <a:gd name="connsiteX29" fmla="*/ 207282 w 338138"/>
              <a:gd name="connsiteY29" fmla="*/ 48190 h 313831"/>
              <a:gd name="connsiteX30" fmla="*/ 201839 w 338138"/>
              <a:gd name="connsiteY30" fmla="*/ 59831 h 313831"/>
              <a:gd name="connsiteX31" fmla="*/ 184150 w 338138"/>
              <a:gd name="connsiteY31" fmla="*/ 45603 h 313831"/>
              <a:gd name="connsiteX32" fmla="*/ 186871 w 338138"/>
              <a:gd name="connsiteY32" fmla="*/ 24906 h 313831"/>
              <a:gd name="connsiteX33" fmla="*/ 18492 w 338138"/>
              <a:gd name="connsiteY33" fmla="*/ 24906 h 313831"/>
              <a:gd name="connsiteX34" fmla="*/ 43588 w 338138"/>
              <a:gd name="connsiteY34" fmla="*/ 24906 h 313831"/>
              <a:gd name="connsiteX35" fmla="*/ 46230 w 338138"/>
              <a:gd name="connsiteY35" fmla="*/ 46015 h 313831"/>
              <a:gd name="connsiteX36" fmla="*/ 29059 w 338138"/>
              <a:gd name="connsiteY36" fmla="*/ 63166 h 313831"/>
              <a:gd name="connsiteX37" fmla="*/ 31700 w 338138"/>
              <a:gd name="connsiteY37" fmla="*/ 96148 h 313831"/>
              <a:gd name="connsiteX38" fmla="*/ 31700 w 338138"/>
              <a:gd name="connsiteY38" fmla="*/ 206969 h 313831"/>
              <a:gd name="connsiteX39" fmla="*/ 39626 w 338138"/>
              <a:gd name="connsiteY39" fmla="*/ 214884 h 313831"/>
              <a:gd name="connsiteX40" fmla="*/ 298512 w 338138"/>
              <a:gd name="connsiteY40" fmla="*/ 214884 h 313831"/>
              <a:gd name="connsiteX41" fmla="*/ 306438 w 338138"/>
              <a:gd name="connsiteY41" fmla="*/ 206969 h 313831"/>
              <a:gd name="connsiteX42" fmla="*/ 306438 w 338138"/>
              <a:gd name="connsiteY42" fmla="*/ 104064 h 313831"/>
              <a:gd name="connsiteX43" fmla="*/ 306438 w 338138"/>
              <a:gd name="connsiteY43" fmla="*/ 77678 h 313831"/>
              <a:gd name="connsiteX44" fmla="*/ 274737 w 338138"/>
              <a:gd name="connsiteY44" fmla="*/ 61846 h 313831"/>
              <a:gd name="connsiteX45" fmla="*/ 281341 w 338138"/>
              <a:gd name="connsiteY45" fmla="*/ 59208 h 313831"/>
              <a:gd name="connsiteX46" fmla="*/ 280021 w 338138"/>
              <a:gd name="connsiteY46" fmla="*/ 24906 h 313831"/>
              <a:gd name="connsiteX47" fmla="*/ 319646 w 338138"/>
              <a:gd name="connsiteY47" fmla="*/ 24906 h 313831"/>
              <a:gd name="connsiteX48" fmla="*/ 338138 w 338138"/>
              <a:gd name="connsiteY48" fmla="*/ 43376 h 313831"/>
              <a:gd name="connsiteX49" fmla="*/ 338138 w 338138"/>
              <a:gd name="connsiteY49" fmla="*/ 234674 h 313831"/>
              <a:gd name="connsiteX50" fmla="*/ 319646 w 338138"/>
              <a:gd name="connsiteY50" fmla="*/ 251825 h 313831"/>
              <a:gd name="connsiteX51" fmla="*/ 200769 w 338138"/>
              <a:gd name="connsiteY51" fmla="*/ 251825 h 313831"/>
              <a:gd name="connsiteX52" fmla="*/ 216620 w 338138"/>
              <a:gd name="connsiteY52" fmla="*/ 290084 h 313831"/>
              <a:gd name="connsiteX53" fmla="*/ 224545 w 338138"/>
              <a:gd name="connsiteY53" fmla="*/ 290084 h 313831"/>
              <a:gd name="connsiteX54" fmla="*/ 235112 w 338138"/>
              <a:gd name="connsiteY54" fmla="*/ 301958 h 313831"/>
              <a:gd name="connsiteX55" fmla="*/ 224545 w 338138"/>
              <a:gd name="connsiteY55" fmla="*/ 313831 h 313831"/>
              <a:gd name="connsiteX56" fmla="*/ 113593 w 338138"/>
              <a:gd name="connsiteY56" fmla="*/ 313831 h 313831"/>
              <a:gd name="connsiteX57" fmla="*/ 103026 w 338138"/>
              <a:gd name="connsiteY57" fmla="*/ 301958 h 313831"/>
              <a:gd name="connsiteX58" fmla="*/ 113593 w 338138"/>
              <a:gd name="connsiteY58" fmla="*/ 290084 h 313831"/>
              <a:gd name="connsiteX59" fmla="*/ 121518 w 338138"/>
              <a:gd name="connsiteY59" fmla="*/ 290084 h 313831"/>
              <a:gd name="connsiteX60" fmla="*/ 137369 w 338138"/>
              <a:gd name="connsiteY60" fmla="*/ 251825 h 313831"/>
              <a:gd name="connsiteX61" fmla="*/ 18492 w 338138"/>
              <a:gd name="connsiteY61" fmla="*/ 251825 h 313831"/>
              <a:gd name="connsiteX62" fmla="*/ 0 w 338138"/>
              <a:gd name="connsiteY62" fmla="*/ 234674 h 313831"/>
              <a:gd name="connsiteX63" fmla="*/ 0 w 338138"/>
              <a:gd name="connsiteY63" fmla="*/ 43376 h 313831"/>
              <a:gd name="connsiteX64" fmla="*/ 18492 w 338138"/>
              <a:gd name="connsiteY64" fmla="*/ 24906 h 313831"/>
              <a:gd name="connsiteX65" fmla="*/ 109666 w 338138"/>
              <a:gd name="connsiteY65" fmla="*/ 1 h 313831"/>
              <a:gd name="connsiteX66" fmla="*/ 126932 w 338138"/>
              <a:gd name="connsiteY66" fmla="*/ 267 h 313831"/>
              <a:gd name="connsiteX67" fmla="*/ 133580 w 338138"/>
              <a:gd name="connsiteY67" fmla="*/ 18637 h 313831"/>
              <a:gd name="connsiteX68" fmla="*/ 144218 w 338138"/>
              <a:gd name="connsiteY68" fmla="*/ 22573 h 313831"/>
              <a:gd name="connsiteX69" fmla="*/ 177460 w 338138"/>
              <a:gd name="connsiteY69" fmla="*/ 29134 h 313831"/>
              <a:gd name="connsiteX70" fmla="*/ 168152 w 338138"/>
              <a:gd name="connsiteY70" fmla="*/ 47504 h 313831"/>
              <a:gd name="connsiteX71" fmla="*/ 173471 w 338138"/>
              <a:gd name="connsiteY71" fmla="*/ 58001 h 313831"/>
              <a:gd name="connsiteX72" fmla="*/ 192087 w 338138"/>
              <a:gd name="connsiteY72" fmla="*/ 67186 h 313831"/>
              <a:gd name="connsiteX73" fmla="*/ 154855 w 338138"/>
              <a:gd name="connsiteY73" fmla="*/ 82931 h 313831"/>
              <a:gd name="connsiteX74" fmla="*/ 116294 w 338138"/>
              <a:gd name="connsiteY74" fmla="*/ 35695 h 313831"/>
              <a:gd name="connsiteX75" fmla="*/ 76403 w 338138"/>
              <a:gd name="connsiteY75" fmla="*/ 75059 h 313831"/>
              <a:gd name="connsiteX76" fmla="*/ 93689 w 338138"/>
              <a:gd name="connsiteY76" fmla="*/ 107862 h 313831"/>
              <a:gd name="connsiteX77" fmla="*/ 59117 w 338138"/>
              <a:gd name="connsiteY77" fmla="*/ 124919 h 313831"/>
              <a:gd name="connsiteX78" fmla="*/ 63106 w 338138"/>
              <a:gd name="connsiteY78" fmla="*/ 102613 h 313831"/>
              <a:gd name="connsiteX79" fmla="*/ 59117 w 338138"/>
              <a:gd name="connsiteY79" fmla="*/ 92116 h 313831"/>
              <a:gd name="connsiteX80" fmla="*/ 40501 w 338138"/>
              <a:gd name="connsiteY80" fmla="*/ 63249 h 313831"/>
              <a:gd name="connsiteX81" fmla="*/ 59117 w 338138"/>
              <a:gd name="connsiteY81" fmla="*/ 58001 h 313831"/>
              <a:gd name="connsiteX82" fmla="*/ 63106 w 338138"/>
              <a:gd name="connsiteY82" fmla="*/ 47504 h 313831"/>
              <a:gd name="connsiteX83" fmla="*/ 69755 w 338138"/>
              <a:gd name="connsiteY83" fmla="*/ 14700 h 313831"/>
              <a:gd name="connsiteX84" fmla="*/ 88370 w 338138"/>
              <a:gd name="connsiteY84" fmla="*/ 22573 h 313831"/>
              <a:gd name="connsiteX85" fmla="*/ 99008 w 338138"/>
              <a:gd name="connsiteY85" fmla="*/ 18637 h 313831"/>
              <a:gd name="connsiteX86" fmla="*/ 109666 w 338138"/>
              <a:gd name="connsiteY86" fmla="*/ 1 h 3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8138" h="313831">
                <a:moveTo>
                  <a:pt x="288132" y="223343"/>
                </a:moveTo>
                <a:cubicBezTo>
                  <a:pt x="283309" y="223343"/>
                  <a:pt x="279400" y="226897"/>
                  <a:pt x="279400" y="231281"/>
                </a:cubicBezTo>
                <a:cubicBezTo>
                  <a:pt x="279400" y="235665"/>
                  <a:pt x="283309" y="239219"/>
                  <a:pt x="288132" y="239219"/>
                </a:cubicBezTo>
                <a:cubicBezTo>
                  <a:pt x="292955" y="239219"/>
                  <a:pt x="296864" y="235665"/>
                  <a:pt x="296864" y="231281"/>
                </a:cubicBezTo>
                <a:cubicBezTo>
                  <a:pt x="296864" y="226897"/>
                  <a:pt x="292955" y="223343"/>
                  <a:pt x="288132" y="223343"/>
                </a:cubicBezTo>
                <a:close/>
                <a:moveTo>
                  <a:pt x="261938" y="223343"/>
                </a:moveTo>
                <a:cubicBezTo>
                  <a:pt x="257554" y="223343"/>
                  <a:pt x="254000" y="226897"/>
                  <a:pt x="254000" y="231281"/>
                </a:cubicBezTo>
                <a:cubicBezTo>
                  <a:pt x="254000" y="235665"/>
                  <a:pt x="257554" y="239219"/>
                  <a:pt x="261938" y="239219"/>
                </a:cubicBezTo>
                <a:cubicBezTo>
                  <a:pt x="266322" y="239219"/>
                  <a:pt x="269876" y="235665"/>
                  <a:pt x="269876" y="231281"/>
                </a:cubicBezTo>
                <a:cubicBezTo>
                  <a:pt x="269876" y="226897"/>
                  <a:pt x="266322" y="223343"/>
                  <a:pt x="261938" y="223343"/>
                </a:cubicBezTo>
                <a:close/>
                <a:moveTo>
                  <a:pt x="116535" y="45543"/>
                </a:moveTo>
                <a:cubicBezTo>
                  <a:pt x="137788" y="45543"/>
                  <a:pt x="152400" y="68137"/>
                  <a:pt x="141773" y="88073"/>
                </a:cubicBezTo>
                <a:cubicBezTo>
                  <a:pt x="141773" y="88073"/>
                  <a:pt x="141773" y="88073"/>
                  <a:pt x="108565" y="102693"/>
                </a:cubicBezTo>
                <a:cubicBezTo>
                  <a:pt x="96610" y="98706"/>
                  <a:pt x="87312" y="88073"/>
                  <a:pt x="87312" y="74783"/>
                </a:cubicBezTo>
                <a:cubicBezTo>
                  <a:pt x="87312" y="58834"/>
                  <a:pt x="100595" y="45543"/>
                  <a:pt x="116535" y="45543"/>
                </a:cubicBezTo>
                <a:close/>
                <a:moveTo>
                  <a:pt x="254349" y="30428"/>
                </a:moveTo>
                <a:cubicBezTo>
                  <a:pt x="271421" y="26493"/>
                  <a:pt x="284553" y="44853"/>
                  <a:pt x="275361" y="48787"/>
                </a:cubicBezTo>
                <a:cubicBezTo>
                  <a:pt x="242530" y="63213"/>
                  <a:pt x="243843" y="57967"/>
                  <a:pt x="255662" y="85507"/>
                </a:cubicBezTo>
                <a:cubicBezTo>
                  <a:pt x="256976" y="89441"/>
                  <a:pt x="262228" y="92064"/>
                  <a:pt x="266168" y="89441"/>
                </a:cubicBezTo>
                <a:cubicBezTo>
                  <a:pt x="266168" y="89441"/>
                  <a:pt x="266168" y="89441"/>
                  <a:pt x="289806" y="80261"/>
                </a:cubicBezTo>
                <a:cubicBezTo>
                  <a:pt x="297685" y="76327"/>
                  <a:pt x="301625" y="99933"/>
                  <a:pt x="287180" y="109113"/>
                </a:cubicBezTo>
                <a:cubicBezTo>
                  <a:pt x="260915" y="124850"/>
                  <a:pt x="259602" y="123538"/>
                  <a:pt x="225458" y="111735"/>
                </a:cubicBezTo>
                <a:cubicBezTo>
                  <a:pt x="225458" y="111735"/>
                  <a:pt x="225458" y="111735"/>
                  <a:pt x="92823" y="166815"/>
                </a:cubicBezTo>
                <a:cubicBezTo>
                  <a:pt x="66559" y="177306"/>
                  <a:pt x="50800" y="137964"/>
                  <a:pt x="75751" y="127472"/>
                </a:cubicBezTo>
                <a:cubicBezTo>
                  <a:pt x="75751" y="127472"/>
                  <a:pt x="75751" y="127472"/>
                  <a:pt x="208386" y="72393"/>
                </a:cubicBezTo>
                <a:cubicBezTo>
                  <a:pt x="217579" y="54033"/>
                  <a:pt x="222832" y="38296"/>
                  <a:pt x="242530" y="33050"/>
                </a:cubicBezTo>
                <a:cubicBezTo>
                  <a:pt x="242530" y="33050"/>
                  <a:pt x="242530" y="33050"/>
                  <a:pt x="254349" y="30428"/>
                </a:cubicBezTo>
                <a:close/>
                <a:moveTo>
                  <a:pt x="186871" y="24906"/>
                </a:moveTo>
                <a:cubicBezTo>
                  <a:pt x="186871" y="24906"/>
                  <a:pt x="186871" y="24906"/>
                  <a:pt x="231775" y="24906"/>
                </a:cubicBezTo>
                <a:cubicBezTo>
                  <a:pt x="220889" y="30080"/>
                  <a:pt x="212725" y="37841"/>
                  <a:pt x="207282" y="48190"/>
                </a:cubicBezTo>
                <a:cubicBezTo>
                  <a:pt x="207282" y="48190"/>
                  <a:pt x="207282" y="48190"/>
                  <a:pt x="201839" y="59831"/>
                </a:cubicBezTo>
                <a:cubicBezTo>
                  <a:pt x="200479" y="52070"/>
                  <a:pt x="193675" y="45603"/>
                  <a:pt x="184150" y="45603"/>
                </a:cubicBezTo>
                <a:cubicBezTo>
                  <a:pt x="190954" y="39135"/>
                  <a:pt x="190954" y="31374"/>
                  <a:pt x="186871" y="24906"/>
                </a:cubicBezTo>
                <a:close/>
                <a:moveTo>
                  <a:pt x="18492" y="24906"/>
                </a:moveTo>
                <a:cubicBezTo>
                  <a:pt x="18492" y="24906"/>
                  <a:pt x="18492" y="24906"/>
                  <a:pt x="43588" y="24906"/>
                </a:cubicBezTo>
                <a:cubicBezTo>
                  <a:pt x="39626" y="32822"/>
                  <a:pt x="40946" y="40738"/>
                  <a:pt x="46230" y="46015"/>
                </a:cubicBezTo>
                <a:cubicBezTo>
                  <a:pt x="36984" y="46015"/>
                  <a:pt x="29059" y="53931"/>
                  <a:pt x="29059" y="63166"/>
                </a:cubicBezTo>
                <a:cubicBezTo>
                  <a:pt x="29059" y="82955"/>
                  <a:pt x="27738" y="89552"/>
                  <a:pt x="31700" y="96148"/>
                </a:cubicBezTo>
                <a:cubicBezTo>
                  <a:pt x="31700" y="96148"/>
                  <a:pt x="31700" y="96148"/>
                  <a:pt x="31700" y="206969"/>
                </a:cubicBezTo>
                <a:cubicBezTo>
                  <a:pt x="31700" y="210926"/>
                  <a:pt x="35663" y="214884"/>
                  <a:pt x="39626" y="214884"/>
                </a:cubicBezTo>
                <a:cubicBezTo>
                  <a:pt x="39626" y="214884"/>
                  <a:pt x="39626" y="214884"/>
                  <a:pt x="298512" y="214884"/>
                </a:cubicBezTo>
                <a:cubicBezTo>
                  <a:pt x="302475" y="214884"/>
                  <a:pt x="306438" y="210926"/>
                  <a:pt x="306438" y="206969"/>
                </a:cubicBezTo>
                <a:cubicBezTo>
                  <a:pt x="306438" y="206969"/>
                  <a:pt x="306438" y="206969"/>
                  <a:pt x="306438" y="104064"/>
                </a:cubicBezTo>
                <a:cubicBezTo>
                  <a:pt x="309079" y="96148"/>
                  <a:pt x="310400" y="86913"/>
                  <a:pt x="306438" y="77678"/>
                </a:cubicBezTo>
                <a:cubicBezTo>
                  <a:pt x="306438" y="59208"/>
                  <a:pt x="306438" y="61846"/>
                  <a:pt x="274737" y="61846"/>
                </a:cubicBezTo>
                <a:cubicBezTo>
                  <a:pt x="274737" y="61846"/>
                  <a:pt x="274737" y="61846"/>
                  <a:pt x="281341" y="59208"/>
                </a:cubicBezTo>
                <a:cubicBezTo>
                  <a:pt x="293229" y="53931"/>
                  <a:pt x="294550" y="38099"/>
                  <a:pt x="280021" y="24906"/>
                </a:cubicBezTo>
                <a:cubicBezTo>
                  <a:pt x="280021" y="24906"/>
                  <a:pt x="280021" y="24906"/>
                  <a:pt x="319646" y="24906"/>
                </a:cubicBezTo>
                <a:cubicBezTo>
                  <a:pt x="330213" y="24906"/>
                  <a:pt x="338138" y="34141"/>
                  <a:pt x="338138" y="43376"/>
                </a:cubicBezTo>
                <a:cubicBezTo>
                  <a:pt x="338138" y="43376"/>
                  <a:pt x="338138" y="43376"/>
                  <a:pt x="338138" y="234674"/>
                </a:cubicBezTo>
                <a:cubicBezTo>
                  <a:pt x="338138" y="243909"/>
                  <a:pt x="330213" y="251825"/>
                  <a:pt x="319646" y="251825"/>
                </a:cubicBezTo>
                <a:cubicBezTo>
                  <a:pt x="319646" y="251825"/>
                  <a:pt x="319646" y="251825"/>
                  <a:pt x="200769" y="251825"/>
                </a:cubicBezTo>
                <a:cubicBezTo>
                  <a:pt x="200769" y="251825"/>
                  <a:pt x="200769" y="251825"/>
                  <a:pt x="216620" y="290084"/>
                </a:cubicBezTo>
                <a:cubicBezTo>
                  <a:pt x="216620" y="290084"/>
                  <a:pt x="216620" y="290084"/>
                  <a:pt x="224545" y="290084"/>
                </a:cubicBezTo>
                <a:cubicBezTo>
                  <a:pt x="229828" y="290084"/>
                  <a:pt x="235112" y="295361"/>
                  <a:pt x="235112" y="301958"/>
                </a:cubicBezTo>
                <a:cubicBezTo>
                  <a:pt x="235112" y="308554"/>
                  <a:pt x="229828" y="313831"/>
                  <a:pt x="224545" y="313831"/>
                </a:cubicBezTo>
                <a:cubicBezTo>
                  <a:pt x="224545" y="313831"/>
                  <a:pt x="224545" y="313831"/>
                  <a:pt x="113593" y="313831"/>
                </a:cubicBezTo>
                <a:cubicBezTo>
                  <a:pt x="108310" y="313831"/>
                  <a:pt x="103026" y="308554"/>
                  <a:pt x="103026" y="301958"/>
                </a:cubicBezTo>
                <a:cubicBezTo>
                  <a:pt x="103026" y="295361"/>
                  <a:pt x="108310" y="290084"/>
                  <a:pt x="113593" y="290084"/>
                </a:cubicBezTo>
                <a:cubicBezTo>
                  <a:pt x="113593" y="290084"/>
                  <a:pt x="113593" y="290084"/>
                  <a:pt x="121518" y="290084"/>
                </a:cubicBezTo>
                <a:cubicBezTo>
                  <a:pt x="121518" y="290084"/>
                  <a:pt x="121518" y="290084"/>
                  <a:pt x="137369" y="251825"/>
                </a:cubicBezTo>
                <a:cubicBezTo>
                  <a:pt x="137369" y="251825"/>
                  <a:pt x="137369" y="251825"/>
                  <a:pt x="18492" y="251825"/>
                </a:cubicBezTo>
                <a:cubicBezTo>
                  <a:pt x="7925" y="251825"/>
                  <a:pt x="0" y="243909"/>
                  <a:pt x="0" y="234674"/>
                </a:cubicBezTo>
                <a:cubicBezTo>
                  <a:pt x="0" y="234674"/>
                  <a:pt x="0" y="234674"/>
                  <a:pt x="0" y="43376"/>
                </a:cubicBezTo>
                <a:cubicBezTo>
                  <a:pt x="0" y="34141"/>
                  <a:pt x="7925" y="24906"/>
                  <a:pt x="18492" y="24906"/>
                </a:cubicBezTo>
                <a:close/>
                <a:moveTo>
                  <a:pt x="109666" y="1"/>
                </a:moveTo>
                <a:cubicBezTo>
                  <a:pt x="113718" y="21"/>
                  <a:pt x="119286" y="267"/>
                  <a:pt x="126932" y="267"/>
                </a:cubicBezTo>
                <a:cubicBezTo>
                  <a:pt x="134910" y="267"/>
                  <a:pt x="133580" y="10764"/>
                  <a:pt x="133580" y="18637"/>
                </a:cubicBezTo>
                <a:cubicBezTo>
                  <a:pt x="137569" y="19949"/>
                  <a:pt x="140229" y="21261"/>
                  <a:pt x="144218" y="22573"/>
                </a:cubicBezTo>
                <a:cubicBezTo>
                  <a:pt x="158845" y="6828"/>
                  <a:pt x="154855" y="8140"/>
                  <a:pt x="177460" y="29134"/>
                </a:cubicBezTo>
                <a:cubicBezTo>
                  <a:pt x="182779" y="35695"/>
                  <a:pt x="174801" y="40943"/>
                  <a:pt x="168152" y="47504"/>
                </a:cubicBezTo>
                <a:cubicBezTo>
                  <a:pt x="170812" y="50128"/>
                  <a:pt x="172142" y="54065"/>
                  <a:pt x="173471" y="58001"/>
                </a:cubicBezTo>
                <a:cubicBezTo>
                  <a:pt x="188098" y="58001"/>
                  <a:pt x="192087" y="55377"/>
                  <a:pt x="192087" y="67186"/>
                </a:cubicBezTo>
                <a:cubicBezTo>
                  <a:pt x="192087" y="67186"/>
                  <a:pt x="192087" y="67186"/>
                  <a:pt x="154855" y="82931"/>
                </a:cubicBezTo>
                <a:cubicBezTo>
                  <a:pt x="160174" y="58001"/>
                  <a:pt x="140229" y="35695"/>
                  <a:pt x="116294" y="35695"/>
                </a:cubicBezTo>
                <a:cubicBezTo>
                  <a:pt x="93689" y="35695"/>
                  <a:pt x="76403" y="52753"/>
                  <a:pt x="76403" y="75059"/>
                </a:cubicBezTo>
                <a:cubicBezTo>
                  <a:pt x="76403" y="88180"/>
                  <a:pt x="83052" y="101301"/>
                  <a:pt x="93689" y="107862"/>
                </a:cubicBezTo>
                <a:cubicBezTo>
                  <a:pt x="73744" y="117047"/>
                  <a:pt x="67095" y="118359"/>
                  <a:pt x="59117" y="124919"/>
                </a:cubicBezTo>
                <a:cubicBezTo>
                  <a:pt x="48479" y="114422"/>
                  <a:pt x="49809" y="115734"/>
                  <a:pt x="63106" y="102613"/>
                </a:cubicBezTo>
                <a:cubicBezTo>
                  <a:pt x="61776" y="98677"/>
                  <a:pt x="60447" y="96053"/>
                  <a:pt x="59117" y="92116"/>
                </a:cubicBezTo>
                <a:cubicBezTo>
                  <a:pt x="36512" y="92116"/>
                  <a:pt x="40501" y="94740"/>
                  <a:pt x="40501" y="63249"/>
                </a:cubicBezTo>
                <a:cubicBezTo>
                  <a:pt x="40501" y="55377"/>
                  <a:pt x="51139" y="58001"/>
                  <a:pt x="59117" y="58001"/>
                </a:cubicBezTo>
                <a:cubicBezTo>
                  <a:pt x="60447" y="54065"/>
                  <a:pt x="61776" y="50128"/>
                  <a:pt x="63106" y="47504"/>
                </a:cubicBezTo>
                <a:cubicBezTo>
                  <a:pt x="47150" y="31759"/>
                  <a:pt x="48479" y="35695"/>
                  <a:pt x="69755" y="14700"/>
                </a:cubicBezTo>
                <a:cubicBezTo>
                  <a:pt x="76403" y="8140"/>
                  <a:pt x="81722" y="17325"/>
                  <a:pt x="88370" y="22573"/>
                </a:cubicBezTo>
                <a:cubicBezTo>
                  <a:pt x="91030" y="21261"/>
                  <a:pt x="95019" y="19949"/>
                  <a:pt x="99008" y="18637"/>
                </a:cubicBezTo>
                <a:cubicBezTo>
                  <a:pt x="99008" y="1907"/>
                  <a:pt x="97512" y="-61"/>
                  <a:pt x="109666" y="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2" name="组合 10"/>
          <p:cNvGrpSpPr/>
          <p:nvPr/>
        </p:nvGrpSpPr>
        <p:grpSpPr>
          <a:xfrm>
            <a:off x="10085514" y="5678889"/>
            <a:ext cx="698601" cy="235829"/>
            <a:chOff x="6268357" y="5176837"/>
            <a:chExt cx="698601" cy="235829"/>
          </a:xfrm>
          <a:solidFill>
            <a:schemeClr val="accent2"/>
          </a:solidFill>
        </p:grpSpPr>
        <p:sp>
          <p:nvSpPr>
            <p:cNvPr id="8" name="等腰三角形 7"/>
            <p:cNvSpPr/>
            <p:nvPr/>
          </p:nvSpPr>
          <p:spPr>
            <a:xfrm rot="5400000">
              <a:off x="67473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49974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62520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2"/>
          <p:cNvGrpSpPr/>
          <p:nvPr/>
        </p:nvGrpSpPr>
        <p:grpSpPr>
          <a:xfrm>
            <a:off x="1893343" y="2210920"/>
            <a:ext cx="2591569" cy="699473"/>
            <a:chOff x="7483989" y="3361982"/>
            <a:chExt cx="2591569" cy="699473"/>
          </a:xfrm>
        </p:grpSpPr>
        <p:sp>
          <p:nvSpPr>
            <p:cNvPr id="24" name="矩形 23"/>
            <p:cNvSpPr/>
            <p:nvPr/>
          </p:nvSpPr>
          <p:spPr>
            <a:xfrm>
              <a:off x="7483989" y="3732519"/>
              <a:ext cx="2591569" cy="3289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2011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年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4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月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创立时间</a:t>
              </a:r>
            </a:p>
          </p:txBody>
        </p:sp>
      </p:grpSp>
      <p:grpSp>
        <p:nvGrpSpPr>
          <p:cNvPr id="4" name="组合 25"/>
          <p:cNvGrpSpPr/>
          <p:nvPr/>
        </p:nvGrpSpPr>
        <p:grpSpPr>
          <a:xfrm>
            <a:off x="5252151" y="2210920"/>
            <a:ext cx="2591569" cy="958006"/>
            <a:chOff x="7483989" y="3361982"/>
            <a:chExt cx="2591569" cy="958006"/>
          </a:xfrm>
        </p:grpSpPr>
        <p:sp>
          <p:nvSpPr>
            <p:cNvPr id="27" name="矩形 26"/>
            <p:cNvSpPr/>
            <p:nvPr/>
          </p:nvSpPr>
          <p:spPr>
            <a:xfrm>
              <a:off x="7483989" y="3732519"/>
              <a:ext cx="2591569" cy="58746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软件开发   智能物联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系统集成   智慧教育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业务类型</a:t>
              </a:r>
            </a:p>
          </p:txBody>
        </p:sp>
      </p:grpSp>
      <p:grpSp>
        <p:nvGrpSpPr>
          <p:cNvPr id="5" name="组合 28"/>
          <p:cNvGrpSpPr/>
          <p:nvPr/>
        </p:nvGrpSpPr>
        <p:grpSpPr>
          <a:xfrm>
            <a:off x="8613628" y="2210920"/>
            <a:ext cx="3186486" cy="1401588"/>
            <a:chOff x="7483989" y="3361982"/>
            <a:chExt cx="2591569" cy="1401588"/>
          </a:xfrm>
        </p:grpSpPr>
        <p:sp>
          <p:nvSpPr>
            <p:cNvPr id="30" name="矩形 29"/>
            <p:cNvSpPr/>
            <p:nvPr/>
          </p:nvSpPr>
          <p:spPr>
            <a:xfrm>
              <a:off x="7483989" y="3732519"/>
              <a:ext cx="2591569" cy="103105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管理平台开发与服务    智慧社区</a:t>
              </a:r>
              <a:endPara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移动互联网应用开发    智慧教育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业务领域</a:t>
              </a:r>
            </a:p>
          </p:txBody>
        </p:sp>
      </p:grpSp>
      <p:grpSp>
        <p:nvGrpSpPr>
          <p:cNvPr id="7" name="组合 35"/>
          <p:cNvGrpSpPr/>
          <p:nvPr/>
        </p:nvGrpSpPr>
        <p:grpSpPr>
          <a:xfrm>
            <a:off x="1893343" y="4211729"/>
            <a:ext cx="9157358" cy="1238467"/>
            <a:chOff x="7483989" y="3361982"/>
            <a:chExt cx="9157358" cy="1238467"/>
          </a:xfrm>
        </p:grpSpPr>
        <p:sp>
          <p:nvSpPr>
            <p:cNvPr id="37" name="矩形 36"/>
            <p:cNvSpPr/>
            <p:nvPr/>
          </p:nvSpPr>
          <p:spPr>
            <a:xfrm>
              <a:off x="7483989" y="3732519"/>
              <a:ext cx="9157358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汕头市集信网络科技有限公司（以下简称集信科技），是一家专注于物联网技术应用、信息管理系统研发、数据挖掘技术应用的高科技企业；</a:t>
              </a:r>
              <a:r>
                <a:rPr lang="zh-CN" altLang="en-US" sz="1400" dirty="0"/>
                <a:t>以信为本，奉行“集聚英才、优质诚信”的理念，建立了完善的客服体系，为客户提供售前、售中、售后的全过程优质服务。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企业理念</a:t>
              </a: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1" name="组合 32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企业名片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2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41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7"/>
          <p:cNvGrpSpPr/>
          <p:nvPr/>
        </p:nvGrpSpPr>
        <p:grpSpPr>
          <a:xfrm>
            <a:off x="1639597" y="3717007"/>
            <a:ext cx="9336711" cy="941120"/>
            <a:chOff x="2348888" y="3654252"/>
            <a:chExt cx="10922914" cy="989362"/>
          </a:xfrm>
        </p:grpSpPr>
        <p:grpSp>
          <p:nvGrpSpPr>
            <p:cNvPr id="8" name="组合 4"/>
            <p:cNvGrpSpPr/>
            <p:nvPr/>
          </p:nvGrpSpPr>
          <p:grpSpPr>
            <a:xfrm>
              <a:off x="12430893" y="3654252"/>
              <a:ext cx="782314" cy="415400"/>
              <a:chOff x="13077759" y="3120852"/>
              <a:chExt cx="782314" cy="415400"/>
            </a:xfrm>
          </p:grpSpPr>
          <p:sp>
            <p:nvSpPr>
              <p:cNvPr id="39" name="Freeform 49"/>
              <p:cNvSpPr>
                <a:spLocks noEditPoints="1"/>
              </p:cNvSpPr>
              <p:nvPr/>
            </p:nvSpPr>
            <p:spPr bwMode="auto">
              <a:xfrm>
                <a:off x="13077759" y="312085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49" name="Freeform 49"/>
              <p:cNvSpPr>
                <a:spLocks noEditPoints="1"/>
              </p:cNvSpPr>
              <p:nvPr/>
            </p:nvSpPr>
            <p:spPr bwMode="auto">
              <a:xfrm>
                <a:off x="13536223" y="321240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2348888" y="4283614"/>
              <a:ext cx="360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5916000" y="4283614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9432174" y="4283614"/>
              <a:ext cx="360001" cy="36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2872444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439556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9903497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49"/>
            <p:cNvSpPr/>
            <p:nvPr/>
          </p:nvSpPr>
          <p:spPr>
            <a:xfrm>
              <a:off x="12911801" y="4283614"/>
              <a:ext cx="360001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30"/>
          <p:cNvGrpSpPr/>
          <p:nvPr/>
        </p:nvGrpSpPr>
        <p:grpSpPr>
          <a:xfrm>
            <a:off x="539555" y="4808556"/>
            <a:ext cx="2357719" cy="755394"/>
            <a:chOff x="1616273" y="2091953"/>
            <a:chExt cx="2729648" cy="755394"/>
          </a:xfrm>
        </p:grpSpPr>
        <p:sp>
          <p:nvSpPr>
            <p:cNvPr id="32" name="文本框 27"/>
            <p:cNvSpPr txBox="1"/>
            <p:nvPr/>
          </p:nvSpPr>
          <p:spPr>
            <a:xfrm>
              <a:off x="2247563" y="2091953"/>
              <a:ext cx="1467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软件著作权</a:t>
              </a:r>
            </a:p>
          </p:txBody>
        </p:sp>
        <p:sp>
          <p:nvSpPr>
            <p:cNvPr id="33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14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42"/>
          <p:cNvGrpSpPr/>
          <p:nvPr/>
        </p:nvGrpSpPr>
        <p:grpSpPr>
          <a:xfrm>
            <a:off x="3536505" y="4854268"/>
            <a:ext cx="2729648" cy="755394"/>
            <a:chOff x="1616273" y="2091953"/>
            <a:chExt cx="2729648" cy="755394"/>
          </a:xfrm>
        </p:grpSpPr>
        <p:sp>
          <p:nvSpPr>
            <p:cNvPr id="44" name="文本框 27"/>
            <p:cNvSpPr txBox="1"/>
            <p:nvPr/>
          </p:nvSpPr>
          <p:spPr>
            <a:xfrm>
              <a:off x="2119323" y="2091953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实用新型专利</a:t>
              </a:r>
            </a:p>
          </p:txBody>
        </p:sp>
        <p:sp>
          <p:nvSpPr>
            <p:cNvPr id="45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3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45"/>
          <p:cNvGrpSpPr/>
          <p:nvPr/>
        </p:nvGrpSpPr>
        <p:grpSpPr>
          <a:xfrm>
            <a:off x="6541923" y="4774888"/>
            <a:ext cx="2573053" cy="827966"/>
            <a:chOff x="1616273" y="2091953"/>
            <a:chExt cx="2729648" cy="827966"/>
          </a:xfrm>
        </p:grpSpPr>
        <p:sp>
          <p:nvSpPr>
            <p:cNvPr id="47" name="文本框 27"/>
            <p:cNvSpPr txBox="1"/>
            <p:nvPr/>
          </p:nvSpPr>
          <p:spPr>
            <a:xfrm>
              <a:off x="2375803" y="2091953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发明专利</a:t>
              </a:r>
            </a:p>
          </p:txBody>
        </p:sp>
        <p:sp>
          <p:nvSpPr>
            <p:cNvPr id="48" name="文本框 28"/>
            <p:cNvSpPr txBox="1"/>
            <p:nvPr/>
          </p:nvSpPr>
          <p:spPr>
            <a:xfrm>
              <a:off x="1616273" y="2581365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项（实审通过）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0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知识产权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41" name="组合 45"/>
          <p:cNvGrpSpPr/>
          <p:nvPr/>
        </p:nvGrpSpPr>
        <p:grpSpPr>
          <a:xfrm>
            <a:off x="9390746" y="4789403"/>
            <a:ext cx="2583543" cy="1074187"/>
            <a:chOff x="1616273" y="2091953"/>
            <a:chExt cx="2729648" cy="1074187"/>
          </a:xfrm>
        </p:grpSpPr>
        <p:sp>
          <p:nvSpPr>
            <p:cNvPr id="42" name="文本框 27"/>
            <p:cNvSpPr txBox="1"/>
            <p:nvPr/>
          </p:nvSpPr>
          <p:spPr>
            <a:xfrm>
              <a:off x="2070587" y="2091953"/>
              <a:ext cx="1821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高新技术产品</a:t>
              </a:r>
            </a:p>
          </p:txBody>
        </p:sp>
        <p:sp>
          <p:nvSpPr>
            <p:cNvPr id="43" name="文本框 28"/>
            <p:cNvSpPr txBox="1"/>
            <p:nvPr/>
          </p:nvSpPr>
          <p:spPr>
            <a:xfrm>
              <a:off x="1616273" y="2581365"/>
              <a:ext cx="2729648" cy="584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项产品获得广东省高新技术产品认定。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6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951230" y="1482725"/>
            <a:ext cx="10871835" cy="2896870"/>
            <a:chOff x="1498" y="2335"/>
            <a:chExt cx="17121" cy="4562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1" y="2440"/>
              <a:ext cx="2774" cy="4001"/>
            </a:xfrm>
            <a:prstGeom prst="rect">
              <a:avLst/>
            </a:prstGeom>
          </p:spPr>
        </p:pic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3" y="2423"/>
              <a:ext cx="3326" cy="4159"/>
            </a:xfrm>
            <a:prstGeom prst="rect">
              <a:avLst/>
            </a:prstGeom>
          </p:spPr>
        </p:pic>
        <p:pic>
          <p:nvPicPr>
            <p:cNvPr id="51" name="Picture 4" descr="C:\Users\Mypc\Desktop\关于我们-汕头市集信网络科技有限公司_files\honour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98" y="2617"/>
              <a:ext cx="3302" cy="4280"/>
            </a:xfrm>
            <a:prstGeom prst="rect">
              <a:avLst/>
            </a:prstGeom>
            <a:noFill/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63" y="2335"/>
              <a:ext cx="2775" cy="4004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专利证书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7" y="1694790"/>
            <a:ext cx="2895404" cy="422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60" y="1723819"/>
            <a:ext cx="2895404" cy="4175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32" y="1622458"/>
            <a:ext cx="3054428" cy="4267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491" y="1696069"/>
            <a:ext cx="2980911" cy="4197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Mypc\Desktop\专利\2017集信工作流管理系统.jpg"/>
          <p:cNvPicPr>
            <a:picLocks noChangeAspect="1" noChangeArrowheads="1"/>
          </p:cNvPicPr>
          <p:nvPr/>
        </p:nvPicPr>
        <p:blipFill>
          <a:blip r:embed="rId3" cstate="print"/>
          <a:srcRect r="4300" b="7054"/>
          <a:stretch>
            <a:fillRect/>
          </a:stretch>
        </p:blipFill>
        <p:spPr bwMode="auto">
          <a:xfrm>
            <a:off x="9982200" y="933449"/>
            <a:ext cx="2209800" cy="2977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软著证书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81236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Mypc\Desktop\专利\2015集信电子评标助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804" y="1900235"/>
            <a:ext cx="2825465" cy="391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Mypc\Desktop\专利\2016集客响应室业务支撑系统.jpg"/>
          <p:cNvPicPr>
            <a:picLocks noChangeAspect="1" noChangeArrowheads="1"/>
          </p:cNvPicPr>
          <p:nvPr/>
        </p:nvPicPr>
        <p:blipFill>
          <a:blip r:embed="rId7" cstate="print"/>
          <a:srcRect r="2462" b="5263"/>
          <a:stretch>
            <a:fillRect/>
          </a:stretch>
        </p:blipFill>
        <p:spPr bwMode="auto">
          <a:xfrm>
            <a:off x="3081789" y="1922787"/>
            <a:ext cx="2888362" cy="3892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Mypc\Desktop\专利\2018消费通道通讯服务系统.jpeg"/>
          <p:cNvPicPr>
            <a:picLocks noChangeAspect="1" noChangeArrowheads="1"/>
          </p:cNvPicPr>
          <p:nvPr/>
        </p:nvPicPr>
        <p:blipFill>
          <a:blip r:embed="rId8" cstate="print"/>
          <a:srcRect r="3051" b="4448"/>
          <a:stretch>
            <a:fillRect/>
          </a:stretch>
        </p:blipFill>
        <p:spPr bwMode="auto">
          <a:xfrm>
            <a:off x="6064320" y="1903095"/>
            <a:ext cx="2892457" cy="3954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877606" y="12843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591856" y="16272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287056" y="214157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039406" y="26940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部分荣誉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Picture 2" descr="C:\Users\Mypc\Desktop\关于我们-汕头市集信网络科技有限公司_files\honour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1756261"/>
            <a:ext cx="2232004" cy="1767424"/>
          </a:xfrm>
          <a:prstGeom prst="rect">
            <a:avLst/>
          </a:prstGeom>
          <a:noFill/>
        </p:spPr>
      </p:pic>
      <p:pic>
        <p:nvPicPr>
          <p:cNvPr id="17" name="Picture 5" descr="C:\Users\Mypc\Desktop\关于我们-汕头市集信网络科技有限公司_files\honour3.jpg"/>
          <p:cNvPicPr>
            <a:picLocks noChangeAspect="1" noChangeArrowheads="1"/>
          </p:cNvPicPr>
          <p:nvPr/>
        </p:nvPicPr>
        <p:blipFill>
          <a:blip r:embed="rId5" cstate="print"/>
          <a:srcRect r="3585"/>
          <a:stretch>
            <a:fillRect/>
          </a:stretch>
        </p:blipFill>
        <p:spPr bwMode="auto">
          <a:xfrm>
            <a:off x="9069537" y="1947062"/>
            <a:ext cx="3122463" cy="4490599"/>
          </a:xfrm>
          <a:prstGeom prst="rect">
            <a:avLst/>
          </a:prstGeom>
          <a:noFill/>
        </p:spPr>
      </p:pic>
      <p:pic>
        <p:nvPicPr>
          <p:cNvPr id="18" name="Picture 6" descr="C:\Users\Mypc\Desktop\关于我们-汕头市集信网络科技有限公司_files\honour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43" y="3455316"/>
            <a:ext cx="2428984" cy="3148683"/>
          </a:xfrm>
          <a:prstGeom prst="rect">
            <a:avLst/>
          </a:prstGeom>
          <a:noFill/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86" y="1789084"/>
            <a:ext cx="3418720" cy="473006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25" y="1803597"/>
            <a:ext cx="3201328" cy="4437620"/>
          </a:xfrm>
          <a:prstGeom prst="rect">
            <a:avLst/>
          </a:prstGeom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项目经验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318" y="2842587"/>
            <a:ext cx="244096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2" name="图示 11"/>
          <p:cNvGraphicFramePr/>
          <p:nvPr/>
        </p:nvGraphicFramePr>
        <p:xfrm>
          <a:off x="3323771" y="1248229"/>
          <a:ext cx="8636000" cy="540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8"/>
          <p:cNvSpPr/>
          <p:nvPr/>
        </p:nvSpPr>
        <p:spPr bwMode="gray">
          <a:xfrm rot="4537303">
            <a:off x="6738130" y="4746118"/>
            <a:ext cx="2323333" cy="1582046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flip="none" rotWithShape="1">
            <a:gsLst>
              <a:gs pos="98000">
                <a:srgbClr val="5A2781"/>
              </a:gs>
              <a:gs pos="0">
                <a:srgbClr val="EBDDEB"/>
              </a:gs>
            </a:gsLst>
            <a:lin ang="2700000" scaled="1"/>
            <a:tileRect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8" name="Freeform 6"/>
          <p:cNvSpPr/>
          <p:nvPr/>
        </p:nvSpPr>
        <p:spPr bwMode="gray">
          <a:xfrm rot="20902405">
            <a:off x="5305928" y="3772713"/>
            <a:ext cx="2559801" cy="1467803"/>
          </a:xfrm>
          <a:custGeom>
            <a:avLst/>
            <a:gdLst/>
            <a:ahLst/>
            <a:cxnLst>
              <a:cxn ang="0">
                <a:pos x="717" y="96"/>
              </a:cxn>
              <a:cxn ang="0">
                <a:pos x="860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6" y="3"/>
              </a:cxn>
              <a:cxn ang="0">
                <a:pos x="1449" y="17"/>
              </a:cxn>
              <a:cxn ang="0">
                <a:pos x="1583" y="42"/>
              </a:cxn>
              <a:cxn ang="0">
                <a:pos x="1707" y="70"/>
              </a:cxn>
              <a:cxn ang="0">
                <a:pos x="1815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2" y="249"/>
              </a:cxn>
              <a:cxn ang="0">
                <a:pos x="2009" y="326"/>
              </a:cxn>
              <a:cxn ang="0">
                <a:pos x="1989" y="427"/>
              </a:cxn>
              <a:cxn ang="0">
                <a:pos x="1958" y="542"/>
              </a:cxn>
              <a:cxn ang="0">
                <a:pos x="1919" y="672"/>
              </a:cxn>
              <a:cxn ang="0">
                <a:pos x="1866" y="806"/>
              </a:cxn>
              <a:cxn ang="0">
                <a:pos x="1802" y="944"/>
              </a:cxn>
              <a:cxn ang="0">
                <a:pos x="1722" y="1076"/>
              </a:cxn>
              <a:cxn ang="0">
                <a:pos x="1627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5" y="1469"/>
              </a:cxn>
              <a:cxn ang="0">
                <a:pos x="1099" y="1511"/>
              </a:cxn>
              <a:cxn ang="0">
                <a:pos x="950" y="1532"/>
              </a:cxn>
              <a:cxn ang="0">
                <a:pos x="801" y="1536"/>
              </a:cxn>
              <a:cxn ang="0">
                <a:pos x="654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70" y="1419"/>
              </a:cxn>
              <a:cxn ang="0">
                <a:pos x="91" y="1390"/>
              </a:cxn>
              <a:cxn ang="0">
                <a:pos x="34" y="1368"/>
              </a:cxn>
              <a:cxn ang="0">
                <a:pos x="5" y="1357"/>
              </a:cxn>
              <a:cxn ang="0">
                <a:pos x="0" y="1349"/>
              </a:cxn>
              <a:cxn ang="0">
                <a:pos x="5" y="1316"/>
              </a:cxn>
              <a:cxn ang="0">
                <a:pos x="15" y="1250"/>
              </a:cxn>
              <a:cxn ang="0">
                <a:pos x="33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9" y="798"/>
              </a:cxn>
              <a:cxn ang="0">
                <a:pos x="197" y="661"/>
              </a:cxn>
              <a:cxn ang="0">
                <a:pos x="269" y="525"/>
              </a:cxn>
              <a:cxn ang="0">
                <a:pos x="356" y="395"/>
              </a:cxn>
              <a:cxn ang="0">
                <a:pos x="460" y="277"/>
              </a:cxn>
              <a:cxn ang="0">
                <a:pos x="581" y="175"/>
              </a:cxn>
            </a:cxnLst>
            <a:rect l="0" t="0" r="r" b="b"/>
            <a:pathLst>
              <a:path w="2032" h="1536">
                <a:moveTo>
                  <a:pt x="648" y="131"/>
                </a:moveTo>
                <a:lnTo>
                  <a:pt x="717" y="96"/>
                </a:lnTo>
                <a:lnTo>
                  <a:pt x="788" y="67"/>
                </a:lnTo>
                <a:lnTo>
                  <a:pt x="860" y="43"/>
                </a:lnTo>
                <a:lnTo>
                  <a:pt x="934" y="24"/>
                </a:lnTo>
                <a:lnTo>
                  <a:pt x="1008" y="11"/>
                </a:lnTo>
                <a:lnTo>
                  <a:pt x="1083" y="4"/>
                </a:lnTo>
                <a:lnTo>
                  <a:pt x="1157" y="0"/>
                </a:lnTo>
                <a:lnTo>
                  <a:pt x="1232" y="0"/>
                </a:lnTo>
                <a:lnTo>
                  <a:pt x="1306" y="3"/>
                </a:lnTo>
                <a:lnTo>
                  <a:pt x="1377" y="8"/>
                </a:lnTo>
                <a:lnTo>
                  <a:pt x="1449" y="17"/>
                </a:lnTo>
                <a:lnTo>
                  <a:pt x="1517" y="29"/>
                </a:lnTo>
                <a:lnTo>
                  <a:pt x="1583" y="42"/>
                </a:lnTo>
                <a:lnTo>
                  <a:pt x="1647" y="55"/>
                </a:lnTo>
                <a:lnTo>
                  <a:pt x="1707" y="70"/>
                </a:lnTo>
                <a:lnTo>
                  <a:pt x="1762" y="86"/>
                </a:lnTo>
                <a:lnTo>
                  <a:pt x="1815" y="102"/>
                </a:lnTo>
                <a:lnTo>
                  <a:pt x="1862" y="116"/>
                </a:lnTo>
                <a:lnTo>
                  <a:pt x="1905" y="131"/>
                </a:lnTo>
                <a:lnTo>
                  <a:pt x="1942" y="146"/>
                </a:lnTo>
                <a:lnTo>
                  <a:pt x="1972" y="157"/>
                </a:lnTo>
                <a:lnTo>
                  <a:pt x="1999" y="167"/>
                </a:lnTo>
                <a:lnTo>
                  <a:pt x="2016" y="175"/>
                </a:lnTo>
                <a:lnTo>
                  <a:pt x="2028" y="179"/>
                </a:lnTo>
                <a:lnTo>
                  <a:pt x="2032" y="182"/>
                </a:lnTo>
                <a:lnTo>
                  <a:pt x="2031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2" y="249"/>
                </a:lnTo>
                <a:lnTo>
                  <a:pt x="2018" y="286"/>
                </a:lnTo>
                <a:lnTo>
                  <a:pt x="2009" y="326"/>
                </a:lnTo>
                <a:lnTo>
                  <a:pt x="2000" y="375"/>
                </a:lnTo>
                <a:lnTo>
                  <a:pt x="1989" y="427"/>
                </a:lnTo>
                <a:lnTo>
                  <a:pt x="1975" y="483"/>
                </a:lnTo>
                <a:lnTo>
                  <a:pt x="1958" y="542"/>
                </a:lnTo>
                <a:lnTo>
                  <a:pt x="1940" y="607"/>
                </a:lnTo>
                <a:lnTo>
                  <a:pt x="1919" y="672"/>
                </a:lnTo>
                <a:lnTo>
                  <a:pt x="1894" y="738"/>
                </a:lnTo>
                <a:lnTo>
                  <a:pt x="1866" y="806"/>
                </a:lnTo>
                <a:lnTo>
                  <a:pt x="1835" y="875"/>
                </a:lnTo>
                <a:lnTo>
                  <a:pt x="1802" y="944"/>
                </a:lnTo>
                <a:lnTo>
                  <a:pt x="1764" y="1011"/>
                </a:lnTo>
                <a:lnTo>
                  <a:pt x="1722" y="1076"/>
                </a:lnTo>
                <a:lnTo>
                  <a:pt x="1676" y="1141"/>
                </a:lnTo>
                <a:lnTo>
                  <a:pt x="1627" y="1202"/>
                </a:lnTo>
                <a:lnTo>
                  <a:pt x="1573" y="1259"/>
                </a:lnTo>
                <a:lnTo>
                  <a:pt x="1514" y="1313"/>
                </a:lnTo>
                <a:lnTo>
                  <a:pt x="1452" y="1361"/>
                </a:lnTo>
                <a:lnTo>
                  <a:pt x="1383" y="1405"/>
                </a:lnTo>
                <a:lnTo>
                  <a:pt x="1315" y="1440"/>
                </a:lnTo>
                <a:lnTo>
                  <a:pt x="1245" y="1469"/>
                </a:lnTo>
                <a:lnTo>
                  <a:pt x="1173" y="1494"/>
                </a:lnTo>
                <a:lnTo>
                  <a:pt x="1099" y="1511"/>
                </a:lnTo>
                <a:lnTo>
                  <a:pt x="1024" y="1524"/>
                </a:lnTo>
                <a:lnTo>
                  <a:pt x="950" y="1532"/>
                </a:lnTo>
                <a:lnTo>
                  <a:pt x="876" y="1536"/>
                </a:lnTo>
                <a:lnTo>
                  <a:pt x="801" y="1536"/>
                </a:lnTo>
                <a:lnTo>
                  <a:pt x="727" y="1533"/>
                </a:lnTo>
                <a:lnTo>
                  <a:pt x="654" y="1527"/>
                </a:lnTo>
                <a:lnTo>
                  <a:pt x="584" y="1518"/>
                </a:lnTo>
                <a:lnTo>
                  <a:pt x="515" y="1507"/>
                </a:lnTo>
                <a:lnTo>
                  <a:pt x="450" y="1495"/>
                </a:lnTo>
                <a:lnTo>
                  <a:pt x="385" y="1481"/>
                </a:lnTo>
                <a:lnTo>
                  <a:pt x="326" y="1466"/>
                </a:lnTo>
                <a:lnTo>
                  <a:pt x="270" y="1450"/>
                </a:lnTo>
                <a:lnTo>
                  <a:pt x="218" y="1434"/>
                </a:lnTo>
                <a:lnTo>
                  <a:pt x="170" y="1419"/>
                </a:lnTo>
                <a:lnTo>
                  <a:pt x="127" y="1405"/>
                </a:lnTo>
                <a:lnTo>
                  <a:pt x="91" y="1390"/>
                </a:lnTo>
                <a:lnTo>
                  <a:pt x="59" y="1378"/>
                </a:lnTo>
                <a:lnTo>
                  <a:pt x="34" y="1368"/>
                </a:lnTo>
                <a:lnTo>
                  <a:pt x="16" y="1361"/>
                </a:lnTo>
                <a:lnTo>
                  <a:pt x="5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5" y="1316"/>
                </a:lnTo>
                <a:lnTo>
                  <a:pt x="9" y="1287"/>
                </a:lnTo>
                <a:lnTo>
                  <a:pt x="15" y="1250"/>
                </a:lnTo>
                <a:lnTo>
                  <a:pt x="22" y="1209"/>
                </a:lnTo>
                <a:lnTo>
                  <a:pt x="33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9" y="798"/>
                </a:lnTo>
                <a:lnTo>
                  <a:pt x="167" y="729"/>
                </a:lnTo>
                <a:lnTo>
                  <a:pt x="197" y="661"/>
                </a:lnTo>
                <a:lnTo>
                  <a:pt x="231" y="592"/>
                </a:lnTo>
                <a:lnTo>
                  <a:pt x="269" y="525"/>
                </a:lnTo>
                <a:lnTo>
                  <a:pt x="311" y="459"/>
                </a:lnTo>
                <a:lnTo>
                  <a:pt x="356" y="395"/>
                </a:lnTo>
                <a:lnTo>
                  <a:pt x="406" y="334"/>
                </a:lnTo>
                <a:lnTo>
                  <a:pt x="460" y="277"/>
                </a:lnTo>
                <a:lnTo>
                  <a:pt x="518" y="223"/>
                </a:lnTo>
                <a:lnTo>
                  <a:pt x="581" y="175"/>
                </a:lnTo>
                <a:lnTo>
                  <a:pt x="648" y="131"/>
                </a:lnTo>
              </a:path>
            </a:pathLst>
          </a:custGeom>
          <a:gradFill rotWithShape="1">
            <a:gsLst>
              <a:gs pos="0">
                <a:srgbClr val="BC61CB"/>
              </a:gs>
              <a:gs pos="100000">
                <a:srgbClr val="BC61CB">
                  <a:gamma/>
                  <a:tint val="33333"/>
                  <a:invGamma/>
                </a:srgbClr>
              </a:gs>
            </a:gsLst>
            <a:lin ang="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3" name="Freeform 5"/>
          <p:cNvSpPr/>
          <p:nvPr/>
        </p:nvSpPr>
        <p:spPr bwMode="gray">
          <a:xfrm rot="740164">
            <a:off x="5449983" y="2172293"/>
            <a:ext cx="2751487" cy="1469164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tint val="33333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Freeform 4"/>
          <p:cNvSpPr/>
          <p:nvPr/>
        </p:nvSpPr>
        <p:spPr bwMode="gray">
          <a:xfrm rot="987605">
            <a:off x="7809599" y="969404"/>
            <a:ext cx="1588770" cy="265620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gradFill rotWithShape="1">
            <a:gsLst>
              <a:gs pos="0">
                <a:srgbClr val="53B749"/>
              </a:gs>
              <a:gs pos="100000">
                <a:srgbClr val="53B749">
                  <a:gamma/>
                  <a:tint val="33333"/>
                  <a:invGamma/>
                </a:srgbClr>
              </a:gs>
            </a:gsLst>
            <a:lin ang="54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" name="Freeform 9"/>
          <p:cNvSpPr/>
          <p:nvPr/>
        </p:nvSpPr>
        <p:spPr bwMode="gray">
          <a:xfrm rot="10460859">
            <a:off x="8290122" y="2872632"/>
            <a:ext cx="2710758" cy="1456536"/>
          </a:xfrm>
          <a:custGeom>
            <a:avLst/>
            <a:gdLst/>
            <a:ahLst/>
            <a:cxnLst>
              <a:cxn ang="0">
                <a:pos x="716" y="96"/>
              </a:cxn>
              <a:cxn ang="0">
                <a:pos x="859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5" y="3"/>
              </a:cxn>
              <a:cxn ang="0">
                <a:pos x="1448" y="17"/>
              </a:cxn>
              <a:cxn ang="0">
                <a:pos x="1582" y="42"/>
              </a:cxn>
              <a:cxn ang="0">
                <a:pos x="1706" y="70"/>
              </a:cxn>
              <a:cxn ang="0">
                <a:pos x="1814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1" y="249"/>
              </a:cxn>
              <a:cxn ang="0">
                <a:pos x="2008" y="327"/>
              </a:cxn>
              <a:cxn ang="0">
                <a:pos x="1988" y="427"/>
              </a:cxn>
              <a:cxn ang="0">
                <a:pos x="1957" y="542"/>
              </a:cxn>
              <a:cxn ang="0">
                <a:pos x="1918" y="672"/>
              </a:cxn>
              <a:cxn ang="0">
                <a:pos x="1865" y="807"/>
              </a:cxn>
              <a:cxn ang="0">
                <a:pos x="1801" y="944"/>
              </a:cxn>
              <a:cxn ang="0">
                <a:pos x="1721" y="1076"/>
              </a:cxn>
              <a:cxn ang="0">
                <a:pos x="1626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4" y="1469"/>
              </a:cxn>
              <a:cxn ang="0">
                <a:pos x="1098" y="1511"/>
              </a:cxn>
              <a:cxn ang="0">
                <a:pos x="949" y="1532"/>
              </a:cxn>
              <a:cxn ang="0">
                <a:pos x="801" y="1536"/>
              </a:cxn>
              <a:cxn ang="0">
                <a:pos x="653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69" y="1419"/>
              </a:cxn>
              <a:cxn ang="0">
                <a:pos x="90" y="1390"/>
              </a:cxn>
              <a:cxn ang="0">
                <a:pos x="33" y="1368"/>
              </a:cxn>
              <a:cxn ang="0">
                <a:pos x="4" y="1357"/>
              </a:cxn>
              <a:cxn ang="0">
                <a:pos x="0" y="1349"/>
              </a:cxn>
              <a:cxn ang="0">
                <a:pos x="4" y="1316"/>
              </a:cxn>
              <a:cxn ang="0">
                <a:pos x="14" y="1250"/>
              </a:cxn>
              <a:cxn ang="0">
                <a:pos x="32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8" y="798"/>
              </a:cxn>
              <a:cxn ang="0">
                <a:pos x="197" y="661"/>
              </a:cxn>
              <a:cxn ang="0">
                <a:pos x="268" y="525"/>
              </a:cxn>
              <a:cxn ang="0">
                <a:pos x="356" y="395"/>
              </a:cxn>
              <a:cxn ang="0">
                <a:pos x="459" y="277"/>
              </a:cxn>
              <a:cxn ang="0">
                <a:pos x="580" y="175"/>
              </a:cxn>
            </a:cxnLst>
            <a:rect l="0" t="0" r="r" b="b"/>
            <a:pathLst>
              <a:path w="2032" h="1536">
                <a:moveTo>
                  <a:pt x="647" y="131"/>
                </a:moveTo>
                <a:lnTo>
                  <a:pt x="716" y="96"/>
                </a:lnTo>
                <a:lnTo>
                  <a:pt x="787" y="67"/>
                </a:lnTo>
                <a:lnTo>
                  <a:pt x="859" y="43"/>
                </a:lnTo>
                <a:lnTo>
                  <a:pt x="933" y="25"/>
                </a:lnTo>
                <a:lnTo>
                  <a:pt x="1008" y="11"/>
                </a:lnTo>
                <a:lnTo>
                  <a:pt x="1082" y="4"/>
                </a:lnTo>
                <a:lnTo>
                  <a:pt x="1157" y="0"/>
                </a:lnTo>
                <a:lnTo>
                  <a:pt x="1231" y="0"/>
                </a:lnTo>
                <a:lnTo>
                  <a:pt x="1305" y="3"/>
                </a:lnTo>
                <a:lnTo>
                  <a:pt x="1377" y="8"/>
                </a:lnTo>
                <a:lnTo>
                  <a:pt x="1448" y="17"/>
                </a:lnTo>
                <a:lnTo>
                  <a:pt x="1517" y="29"/>
                </a:lnTo>
                <a:lnTo>
                  <a:pt x="1582" y="42"/>
                </a:lnTo>
                <a:lnTo>
                  <a:pt x="1647" y="55"/>
                </a:lnTo>
                <a:lnTo>
                  <a:pt x="1706" y="70"/>
                </a:lnTo>
                <a:lnTo>
                  <a:pt x="1762" y="86"/>
                </a:lnTo>
                <a:lnTo>
                  <a:pt x="1814" y="102"/>
                </a:lnTo>
                <a:lnTo>
                  <a:pt x="1861" y="116"/>
                </a:lnTo>
                <a:lnTo>
                  <a:pt x="1905" y="131"/>
                </a:lnTo>
                <a:lnTo>
                  <a:pt x="1941" y="146"/>
                </a:lnTo>
                <a:lnTo>
                  <a:pt x="1972" y="157"/>
                </a:lnTo>
                <a:lnTo>
                  <a:pt x="1998" y="167"/>
                </a:lnTo>
                <a:lnTo>
                  <a:pt x="2016" y="175"/>
                </a:lnTo>
                <a:lnTo>
                  <a:pt x="2027" y="179"/>
                </a:lnTo>
                <a:lnTo>
                  <a:pt x="2032" y="182"/>
                </a:lnTo>
                <a:lnTo>
                  <a:pt x="2030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1" y="249"/>
                </a:lnTo>
                <a:lnTo>
                  <a:pt x="2017" y="286"/>
                </a:lnTo>
                <a:lnTo>
                  <a:pt x="2008" y="327"/>
                </a:lnTo>
                <a:lnTo>
                  <a:pt x="2000" y="375"/>
                </a:lnTo>
                <a:lnTo>
                  <a:pt x="1988" y="427"/>
                </a:lnTo>
                <a:lnTo>
                  <a:pt x="1975" y="483"/>
                </a:lnTo>
                <a:lnTo>
                  <a:pt x="1957" y="542"/>
                </a:lnTo>
                <a:lnTo>
                  <a:pt x="1940" y="607"/>
                </a:lnTo>
                <a:lnTo>
                  <a:pt x="1918" y="672"/>
                </a:lnTo>
                <a:lnTo>
                  <a:pt x="1893" y="738"/>
                </a:lnTo>
                <a:lnTo>
                  <a:pt x="1865" y="807"/>
                </a:lnTo>
                <a:lnTo>
                  <a:pt x="1835" y="875"/>
                </a:lnTo>
                <a:lnTo>
                  <a:pt x="1801" y="944"/>
                </a:lnTo>
                <a:lnTo>
                  <a:pt x="1763" y="1011"/>
                </a:lnTo>
                <a:lnTo>
                  <a:pt x="1721" y="1076"/>
                </a:lnTo>
                <a:lnTo>
                  <a:pt x="1676" y="1141"/>
                </a:lnTo>
                <a:lnTo>
                  <a:pt x="1626" y="1202"/>
                </a:lnTo>
                <a:lnTo>
                  <a:pt x="1572" y="1259"/>
                </a:lnTo>
                <a:lnTo>
                  <a:pt x="1514" y="1313"/>
                </a:lnTo>
                <a:lnTo>
                  <a:pt x="1451" y="1361"/>
                </a:lnTo>
                <a:lnTo>
                  <a:pt x="1383" y="1405"/>
                </a:lnTo>
                <a:lnTo>
                  <a:pt x="1314" y="1440"/>
                </a:lnTo>
                <a:lnTo>
                  <a:pt x="1244" y="1469"/>
                </a:lnTo>
                <a:lnTo>
                  <a:pt x="1173" y="1494"/>
                </a:lnTo>
                <a:lnTo>
                  <a:pt x="1098" y="1511"/>
                </a:lnTo>
                <a:lnTo>
                  <a:pt x="1024" y="1524"/>
                </a:lnTo>
                <a:lnTo>
                  <a:pt x="949" y="1532"/>
                </a:lnTo>
                <a:lnTo>
                  <a:pt x="875" y="1536"/>
                </a:lnTo>
                <a:lnTo>
                  <a:pt x="801" y="1536"/>
                </a:lnTo>
                <a:lnTo>
                  <a:pt x="726" y="1533"/>
                </a:lnTo>
                <a:lnTo>
                  <a:pt x="653" y="1527"/>
                </a:lnTo>
                <a:lnTo>
                  <a:pt x="583" y="1519"/>
                </a:lnTo>
                <a:lnTo>
                  <a:pt x="515" y="1507"/>
                </a:lnTo>
                <a:lnTo>
                  <a:pt x="449" y="1495"/>
                </a:lnTo>
                <a:lnTo>
                  <a:pt x="385" y="1481"/>
                </a:lnTo>
                <a:lnTo>
                  <a:pt x="325" y="1466"/>
                </a:lnTo>
                <a:lnTo>
                  <a:pt x="270" y="1450"/>
                </a:lnTo>
                <a:lnTo>
                  <a:pt x="217" y="1434"/>
                </a:lnTo>
                <a:lnTo>
                  <a:pt x="169" y="1419"/>
                </a:lnTo>
                <a:lnTo>
                  <a:pt x="127" y="1405"/>
                </a:lnTo>
                <a:lnTo>
                  <a:pt x="90" y="1390"/>
                </a:lnTo>
                <a:lnTo>
                  <a:pt x="58" y="1379"/>
                </a:lnTo>
                <a:lnTo>
                  <a:pt x="33" y="1368"/>
                </a:lnTo>
                <a:lnTo>
                  <a:pt x="16" y="1361"/>
                </a:lnTo>
                <a:lnTo>
                  <a:pt x="4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4" y="1316"/>
                </a:lnTo>
                <a:lnTo>
                  <a:pt x="9" y="1287"/>
                </a:lnTo>
                <a:lnTo>
                  <a:pt x="14" y="1250"/>
                </a:lnTo>
                <a:lnTo>
                  <a:pt x="22" y="1209"/>
                </a:lnTo>
                <a:lnTo>
                  <a:pt x="32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8" y="798"/>
                </a:lnTo>
                <a:lnTo>
                  <a:pt x="166" y="729"/>
                </a:lnTo>
                <a:lnTo>
                  <a:pt x="197" y="661"/>
                </a:lnTo>
                <a:lnTo>
                  <a:pt x="230" y="592"/>
                </a:lnTo>
                <a:lnTo>
                  <a:pt x="268" y="525"/>
                </a:lnTo>
                <a:lnTo>
                  <a:pt x="311" y="459"/>
                </a:lnTo>
                <a:lnTo>
                  <a:pt x="356" y="395"/>
                </a:lnTo>
                <a:lnTo>
                  <a:pt x="405" y="334"/>
                </a:lnTo>
                <a:lnTo>
                  <a:pt x="459" y="277"/>
                </a:lnTo>
                <a:lnTo>
                  <a:pt x="518" y="223"/>
                </a:lnTo>
                <a:lnTo>
                  <a:pt x="580" y="175"/>
                </a:lnTo>
                <a:lnTo>
                  <a:pt x="647" y="131"/>
                </a:lnTo>
              </a:path>
            </a:pathLst>
          </a:custGeom>
          <a:gradFill rotWithShape="1">
            <a:gsLst>
              <a:gs pos="0">
                <a:srgbClr val="FFCC00">
                  <a:gamma/>
                  <a:tint val="33333"/>
                  <a:invGamma/>
                </a:srgbClr>
              </a:gs>
              <a:gs pos="100000">
                <a:srgbClr val="FFCC00"/>
              </a:gs>
            </a:gsLst>
            <a:lin ang="189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" name="Freeform 8"/>
          <p:cNvSpPr/>
          <p:nvPr/>
        </p:nvSpPr>
        <p:spPr bwMode="gray">
          <a:xfrm rot="761071">
            <a:off x="8362823" y="4415117"/>
            <a:ext cx="2323333" cy="1451643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tint val="33333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27" name="TextBox 11"/>
          <p:cNvSpPr txBox="1"/>
          <p:nvPr/>
        </p:nvSpPr>
        <p:spPr>
          <a:xfrm>
            <a:off x="1476345" y="670566"/>
            <a:ext cx="3976687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拳头产品</a:t>
            </a:r>
          </a:p>
        </p:txBody>
      </p:sp>
      <p:sp>
        <p:nvSpPr>
          <p:cNvPr id="31" name="TextBox 11"/>
          <p:cNvSpPr txBox="1"/>
          <p:nvPr/>
        </p:nvSpPr>
        <p:spPr>
          <a:xfrm>
            <a:off x="1476345" y="1300364"/>
            <a:ext cx="5195887" cy="222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rgbClr val="FF0000"/>
                </a:solidFill>
                <a:latin typeface="Agency FB" panose="020B0503020202020204" pitchFamily="34" charset="0"/>
              </a:rPr>
              <a:t>Introduction to the Basic Situation of Enterprises and Relevant </a:t>
            </a:r>
            <a:r>
              <a:rPr lang="en-US" altLang="zh-CN" sz="1400" dirty="0" err="1">
                <a:solidFill>
                  <a:srgbClr val="FF0000"/>
                </a:solidFill>
                <a:latin typeface="Agency FB" panose="020B0503020202020204" pitchFamily="34" charset="0"/>
              </a:rPr>
              <a:t>Honours</a:t>
            </a:r>
            <a:endParaRPr lang="en-US" altLang="zh-CN" sz="14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545" y="40804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Group 10"/>
          <p:cNvGrpSpPr/>
          <p:nvPr/>
        </p:nvGrpSpPr>
        <p:grpSpPr bwMode="auto">
          <a:xfrm>
            <a:off x="7357110" y="3133463"/>
            <a:ext cx="1521460" cy="1535430"/>
            <a:chOff x="2016" y="1920"/>
            <a:chExt cx="1680" cy="1680"/>
          </a:xfrm>
        </p:grpSpPr>
        <p:sp>
          <p:nvSpPr>
            <p:cNvPr id="63" name="Oval 1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FF3300">
                    <a:gamma/>
                    <a:shade val="24314"/>
                    <a:invGamma/>
                  </a:srgbClr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</a:ln>
            <a:effectLst>
              <a:outerShdw dist="91581" dir="3378596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4" name="Freeform 12"/>
            <p:cNvSpPr/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5" name="Text Box 13"/>
          <p:cNvSpPr txBox="1">
            <a:spLocks noChangeArrowheads="1"/>
          </p:cNvSpPr>
          <p:nvPr/>
        </p:nvSpPr>
        <p:spPr bwMode="gray">
          <a:xfrm>
            <a:off x="6188552" y="269039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智慧消费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gray">
          <a:xfrm>
            <a:off x="7964214" y="2116686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智慧停车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7" name="Text Box 15"/>
          <p:cNvSpPr txBox="1">
            <a:spLocks noChangeArrowheads="1"/>
          </p:cNvSpPr>
          <p:nvPr/>
        </p:nvSpPr>
        <p:spPr bwMode="gray">
          <a:xfrm>
            <a:off x="9134960" y="3354519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智慧校园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" name="Text Box 16"/>
          <p:cNvSpPr txBox="1">
            <a:spLocks noChangeArrowheads="1"/>
          </p:cNvSpPr>
          <p:nvPr/>
        </p:nvSpPr>
        <p:spPr bwMode="gray">
          <a:xfrm>
            <a:off x="5904617" y="4319130"/>
            <a:ext cx="13947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云端社区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gray">
          <a:xfrm>
            <a:off x="8905745" y="483267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智慧门禁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gray">
          <a:xfrm>
            <a:off x="7615175" y="3579035"/>
            <a:ext cx="958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集信</a:t>
            </a:r>
            <a:endParaRPr lang="en-US" altLang="zh-CN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一卡通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86247" y="3171501"/>
            <a:ext cx="3377998" cy="168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强大的技术力量，专业的研发团队，为你提供优质的产品与服务。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76375" y="2117090"/>
            <a:ext cx="2073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2400" b="1" dirty="0">
                <a:solidFill>
                  <a:srgbClr val="263248"/>
                </a:solidFill>
              </a:rPr>
              <a:t>一卡</a:t>
            </a:r>
            <a:r>
              <a:rPr lang="en-US" altLang="zh-CN" sz="2400" b="1" dirty="0">
                <a:solidFill>
                  <a:srgbClr val="FFAB01"/>
                </a:solidFill>
              </a:rPr>
              <a:t>“</a:t>
            </a:r>
            <a:r>
              <a:rPr lang="zh-CN" altLang="zh-CN" sz="2400" b="1" dirty="0">
                <a:solidFill>
                  <a:srgbClr val="FFAB01"/>
                </a:solidFill>
              </a:rPr>
              <a:t>走天下</a:t>
            </a:r>
            <a:r>
              <a:rPr lang="en-US" altLang="zh-CN" sz="2400" b="1" dirty="0">
                <a:solidFill>
                  <a:srgbClr val="FFAB01"/>
                </a:solidFill>
              </a:rPr>
              <a:t>”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gray">
          <a:xfrm>
            <a:off x="7311391" y="5323119"/>
            <a:ext cx="1217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smtClean="0">
                <a:solidFill>
                  <a:srgbClr val="000000"/>
                </a:solidFill>
                <a:ea typeface="宋体" panose="02010600030101010101" pitchFamily="2" charset="-122"/>
              </a:rPr>
              <a:t>智慧</a:t>
            </a: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考勤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80873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58" grpId="0" bldLvl="0" animBg="1"/>
      <p:bldP spid="53" grpId="0" bldLvl="0" animBg="1"/>
      <p:bldP spid="52" grpId="0" bldLvl="0" animBg="1"/>
      <p:bldP spid="61" grpId="0" bldLvl="0" animBg="1"/>
      <p:bldP spid="60" grpId="0" bldLvl="0" animBg="1"/>
      <p:bldP spid="65" grpId="0"/>
      <p:bldP spid="66" grpId="0"/>
      <p:bldP spid="67" grpId="0"/>
      <p:bldP spid="68" grpId="0"/>
      <p:bldP spid="69" grpId="0"/>
      <p:bldP spid="71" grpId="0"/>
      <p:bldP spid="5" grpId="0"/>
      <p:bldP spid="4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68019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476345" y="670566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服务体系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7127" y="32095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 4"/>
          <p:cNvGrpSpPr/>
          <p:nvPr/>
        </p:nvGrpSpPr>
        <p:grpSpPr bwMode="auto">
          <a:xfrm>
            <a:off x="3740150" y="1580541"/>
            <a:ext cx="1892300" cy="1522413"/>
            <a:chOff x="2356" y="960"/>
            <a:chExt cx="1192" cy="959"/>
          </a:xfrm>
        </p:grpSpPr>
        <p:grpSp>
          <p:nvGrpSpPr>
            <p:cNvPr id="52" name="Group 5"/>
            <p:cNvGrpSpPr/>
            <p:nvPr/>
          </p:nvGrpSpPr>
          <p:grpSpPr bwMode="auto">
            <a:xfrm>
              <a:off x="2356" y="960"/>
              <a:ext cx="1192" cy="959"/>
              <a:chOff x="2057" y="862"/>
              <a:chExt cx="1549" cy="1351"/>
            </a:xfrm>
          </p:grpSpPr>
          <p:sp>
            <p:nvSpPr>
              <p:cNvPr id="58" name="AutoShape 6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9" name="AutoShape 7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0" name="AutoShape 8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7262EC"/>
                  </a:gs>
                  <a:gs pos="100000">
                    <a:srgbClr val="2614AA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3" name="Text Box 9"/>
            <p:cNvSpPr txBox="1">
              <a:spLocks noChangeArrowheads="1"/>
            </p:cNvSpPr>
            <p:nvPr/>
          </p:nvSpPr>
          <p:spPr bwMode="gray">
            <a:xfrm>
              <a:off x="2566" y="1225"/>
              <a:ext cx="758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服务质量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监督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1" name="Group 10"/>
          <p:cNvGrpSpPr/>
          <p:nvPr/>
        </p:nvGrpSpPr>
        <p:grpSpPr bwMode="auto">
          <a:xfrm>
            <a:off x="2362201" y="2282825"/>
            <a:ext cx="1893888" cy="1522413"/>
            <a:chOff x="1488" y="1438"/>
            <a:chExt cx="1193" cy="959"/>
          </a:xfrm>
        </p:grpSpPr>
        <p:grpSp>
          <p:nvGrpSpPr>
            <p:cNvPr id="62" name="Group 11"/>
            <p:cNvGrpSpPr/>
            <p:nvPr/>
          </p:nvGrpSpPr>
          <p:grpSpPr bwMode="auto">
            <a:xfrm>
              <a:off x="1488" y="1438"/>
              <a:ext cx="1193" cy="959"/>
              <a:chOff x="1110" y="2656"/>
              <a:chExt cx="1549" cy="1351"/>
            </a:xfrm>
          </p:grpSpPr>
          <p:sp>
            <p:nvSpPr>
              <p:cNvPr id="64" name="AutoShape 12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5" name="AutoShape 13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6" name="AutoShape 14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3" name="Text Box 15"/>
            <p:cNvSpPr txBox="1">
              <a:spLocks noChangeArrowheads="1"/>
            </p:cNvSpPr>
            <p:nvPr/>
          </p:nvSpPr>
          <p:spPr bwMode="gray">
            <a:xfrm>
              <a:off x="1705" y="1642"/>
              <a:ext cx="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7×24</a:t>
              </a: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电话支持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7" name="Group 16"/>
          <p:cNvGrpSpPr/>
          <p:nvPr/>
        </p:nvGrpSpPr>
        <p:grpSpPr bwMode="auto">
          <a:xfrm>
            <a:off x="3740150" y="3046413"/>
            <a:ext cx="1892300" cy="1522413"/>
            <a:chOff x="2356" y="1919"/>
            <a:chExt cx="1192" cy="959"/>
          </a:xfrm>
        </p:grpSpPr>
        <p:grpSp>
          <p:nvGrpSpPr>
            <p:cNvPr id="68" name="Group 17"/>
            <p:cNvGrpSpPr/>
            <p:nvPr/>
          </p:nvGrpSpPr>
          <p:grpSpPr bwMode="auto">
            <a:xfrm>
              <a:off x="2356" y="1919"/>
              <a:ext cx="1192" cy="959"/>
              <a:chOff x="3174" y="2656"/>
              <a:chExt cx="1549" cy="1351"/>
            </a:xfrm>
          </p:grpSpPr>
          <p:sp>
            <p:nvSpPr>
              <p:cNvPr id="70" name="AutoShape 1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1" name="AutoShape 1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2" name="AutoShape 20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CC7032"/>
                  </a:gs>
                  <a:gs pos="100000">
                    <a:srgbClr val="84482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9" name="Text Box 21"/>
            <p:cNvSpPr txBox="1">
              <a:spLocks noChangeArrowheads="1"/>
            </p:cNvSpPr>
            <p:nvPr/>
          </p:nvSpPr>
          <p:spPr bwMode="gray">
            <a:xfrm>
              <a:off x="2499" y="2114"/>
              <a:ext cx="8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集信</a:t>
              </a:r>
              <a:endPara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服务体系</a:t>
              </a:r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3" name="Group 22"/>
          <p:cNvGrpSpPr/>
          <p:nvPr/>
        </p:nvGrpSpPr>
        <p:grpSpPr bwMode="auto">
          <a:xfrm>
            <a:off x="5116513" y="2282825"/>
            <a:ext cx="1893888" cy="1522413"/>
            <a:chOff x="3223" y="1438"/>
            <a:chExt cx="1193" cy="959"/>
          </a:xfrm>
        </p:grpSpPr>
        <p:grpSp>
          <p:nvGrpSpPr>
            <p:cNvPr id="74" name="Group 23"/>
            <p:cNvGrpSpPr/>
            <p:nvPr/>
          </p:nvGrpSpPr>
          <p:grpSpPr bwMode="auto">
            <a:xfrm>
              <a:off x="3223" y="1438"/>
              <a:ext cx="1193" cy="959"/>
              <a:chOff x="2057" y="862"/>
              <a:chExt cx="1549" cy="1351"/>
            </a:xfrm>
          </p:grpSpPr>
          <p:sp>
            <p:nvSpPr>
              <p:cNvPr id="76" name="AutoShape 24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7" name="AutoShape 25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8" name="AutoShape 26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E565A"/>
                  </a:gs>
                  <a:gs pos="100000">
                    <a:srgbClr val="85B9C3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5" name="Text Box 27"/>
            <p:cNvSpPr txBox="1">
              <a:spLocks noChangeArrowheads="1"/>
            </p:cNvSpPr>
            <p:nvPr/>
          </p:nvSpPr>
          <p:spPr bwMode="gray">
            <a:xfrm>
              <a:off x="3428" y="1686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远程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网络支持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9" name="Group 28"/>
          <p:cNvGrpSpPr/>
          <p:nvPr/>
        </p:nvGrpSpPr>
        <p:grpSpPr bwMode="auto">
          <a:xfrm>
            <a:off x="3745865" y="4550962"/>
            <a:ext cx="1893888" cy="1524000"/>
            <a:chOff x="3223" y="2400"/>
            <a:chExt cx="1193" cy="960"/>
          </a:xfrm>
        </p:grpSpPr>
        <p:grpSp>
          <p:nvGrpSpPr>
            <p:cNvPr id="80" name="Group 29"/>
            <p:cNvGrpSpPr/>
            <p:nvPr/>
          </p:nvGrpSpPr>
          <p:grpSpPr bwMode="auto">
            <a:xfrm>
              <a:off x="3223" y="2400"/>
              <a:ext cx="1193" cy="960"/>
              <a:chOff x="3174" y="2655"/>
              <a:chExt cx="1549" cy="1352"/>
            </a:xfrm>
          </p:grpSpPr>
          <p:sp>
            <p:nvSpPr>
              <p:cNvPr id="82" name="AutoShape 3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83" name="AutoShape 31"/>
              <p:cNvSpPr>
                <a:spLocks noChangeArrowheads="1"/>
              </p:cNvSpPr>
              <p:nvPr/>
            </p:nvSpPr>
            <p:spPr bwMode="gray">
              <a:xfrm>
                <a:off x="3174" y="265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91" name="AutoShape 3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81" name="Text Box 33"/>
            <p:cNvSpPr txBox="1">
              <a:spLocks noChangeArrowheads="1"/>
            </p:cNvSpPr>
            <p:nvPr/>
          </p:nvSpPr>
          <p:spPr bwMode="gray">
            <a:xfrm>
              <a:off x="3460" y="2650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异常情况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处理预案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357755" y="3810000"/>
            <a:ext cx="1892935" cy="1521460"/>
            <a:chOff x="3713" y="6000"/>
            <a:chExt cx="2981" cy="2396"/>
          </a:xfrm>
        </p:grpSpPr>
        <p:sp>
          <p:nvSpPr>
            <p:cNvPr id="104" name="AutoShape 36"/>
            <p:cNvSpPr>
              <a:spLocks noChangeArrowheads="1"/>
            </p:cNvSpPr>
            <p:nvPr/>
          </p:nvSpPr>
          <p:spPr bwMode="gray">
            <a:xfrm>
              <a:off x="3738" y="604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5" name="AutoShape 37"/>
            <p:cNvSpPr>
              <a:spLocks noChangeArrowheads="1"/>
            </p:cNvSpPr>
            <p:nvPr/>
          </p:nvSpPr>
          <p:spPr bwMode="gray">
            <a:xfrm>
              <a:off x="3713" y="600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6" name="AutoShape 38"/>
            <p:cNvSpPr>
              <a:spLocks noChangeArrowheads="1"/>
            </p:cNvSpPr>
            <p:nvPr/>
          </p:nvSpPr>
          <p:spPr bwMode="gray">
            <a:xfrm>
              <a:off x="3886" y="6142"/>
              <a:ext cx="2599" cy="2073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3" name="Text Box 39"/>
            <p:cNvSpPr txBox="1">
              <a:spLocks noChangeArrowheads="1"/>
            </p:cNvSpPr>
            <p:nvPr/>
          </p:nvSpPr>
          <p:spPr bwMode="gray">
            <a:xfrm>
              <a:off x="4075" y="6662"/>
              <a:ext cx="2298" cy="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客户满意度</a:t>
              </a:r>
              <a:endParaRPr lang="en-US" altLang="zh-CN" sz="20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调查制度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07" name="Group 40"/>
          <p:cNvGrpSpPr/>
          <p:nvPr/>
        </p:nvGrpSpPr>
        <p:grpSpPr bwMode="auto">
          <a:xfrm>
            <a:off x="5079663" y="3803767"/>
            <a:ext cx="1892300" cy="1522413"/>
            <a:chOff x="2356" y="2881"/>
            <a:chExt cx="1192" cy="959"/>
          </a:xfrm>
        </p:grpSpPr>
        <p:grpSp>
          <p:nvGrpSpPr>
            <p:cNvPr id="108" name="Group 41"/>
            <p:cNvGrpSpPr/>
            <p:nvPr/>
          </p:nvGrpSpPr>
          <p:grpSpPr bwMode="auto">
            <a:xfrm>
              <a:off x="2356" y="2881"/>
              <a:ext cx="1192" cy="959"/>
              <a:chOff x="3174" y="2656"/>
              <a:chExt cx="1549" cy="1351"/>
            </a:xfrm>
          </p:grpSpPr>
          <p:sp>
            <p:nvSpPr>
              <p:cNvPr id="110" name="AutoShape 42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1" name="AutoShape 43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2" name="AutoShape 44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584F25"/>
                  </a:gs>
                  <a:gs pos="100000">
                    <a:srgbClr val="BFAA4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9" name="Text Box 45"/>
            <p:cNvSpPr txBox="1">
              <a:spLocks noChangeArrowheads="1"/>
            </p:cNvSpPr>
            <p:nvPr/>
          </p:nvSpPr>
          <p:spPr bwMode="gray">
            <a:xfrm>
              <a:off x="2573" y="3095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运行情况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通报制度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854931" y="2140583"/>
            <a:ext cx="2936240" cy="332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完善的质量服务体系，是系统正常运作的基本</a:t>
            </a:r>
            <a:r>
              <a:rPr lang="zh-CN" altLang="en-US" sz="3200" b="1" dirty="0">
                <a:solidFill>
                  <a:srgbClr val="FF0000"/>
                </a:solidFill>
              </a:rPr>
              <a:t>保障</a:t>
            </a:r>
            <a:r>
              <a:rPr lang="zh-CN" altLang="en-US" sz="2400" dirty="0"/>
              <a:t>和有力</a:t>
            </a:r>
            <a:r>
              <a:rPr lang="zh-CN" altLang="en-US" sz="2800" b="1" dirty="0">
                <a:solidFill>
                  <a:srgbClr val="FF0000"/>
                </a:solidFill>
              </a:rPr>
              <a:t>支撑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让你用得</a:t>
            </a:r>
            <a:r>
              <a:rPr lang="zh-CN" altLang="en-US" sz="3200" b="1" dirty="0">
                <a:solidFill>
                  <a:srgbClr val="FF0000"/>
                </a:solidFill>
              </a:rPr>
              <a:t>开心</a:t>
            </a:r>
            <a:r>
              <a:rPr lang="zh-CN" altLang="en-US" sz="2400" dirty="0"/>
              <a:t>，用得</a:t>
            </a:r>
            <a:r>
              <a:rPr lang="zh-CN" altLang="en-US" sz="3200" b="1" dirty="0">
                <a:solidFill>
                  <a:srgbClr val="FF0000"/>
                </a:solidFill>
              </a:rPr>
              <a:t>放心</a:t>
            </a:r>
            <a:r>
              <a:rPr lang="zh-CN" altLang="en-US" sz="2400" dirty="0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749471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场景与问题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Contemporary scenarios and issues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09066" y="5942677"/>
            <a:ext cx="2001397" cy="564568"/>
          </a:xfrm>
          <a:prstGeom prst="rect">
            <a:avLst/>
          </a:prstGeom>
          <a:noFill/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联系方式</a:t>
              </a:r>
              <a:endPara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35" name="组合 40"/>
          <p:cNvGrpSpPr/>
          <p:nvPr/>
        </p:nvGrpSpPr>
        <p:grpSpPr>
          <a:xfrm>
            <a:off x="1530252" y="1792366"/>
            <a:ext cx="8586158" cy="4010225"/>
            <a:chOff x="6302884" y="1558249"/>
            <a:chExt cx="3713651" cy="2173042"/>
          </a:xfrm>
        </p:grpSpPr>
        <p:sp>
          <p:nvSpPr>
            <p:cNvPr id="36" name="矩形 35"/>
            <p:cNvSpPr/>
            <p:nvPr/>
          </p:nvSpPr>
          <p:spPr>
            <a:xfrm>
              <a:off x="6344422" y="2215987"/>
              <a:ext cx="3522051" cy="151530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/>
                <a:t>地址：汕头市高新区科技中路</a:t>
              </a:r>
              <a:r>
                <a:rPr lang="en-US" altLang="zh-CN" sz="2400" dirty="0"/>
                <a:t>11</a:t>
              </a:r>
              <a:r>
                <a:rPr lang="zh-CN" altLang="en-US" sz="2400" dirty="0"/>
                <a:t>号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           经发大厦</a:t>
              </a:r>
              <a:r>
                <a:rPr lang="en-US" altLang="zh-CN" sz="2400" dirty="0"/>
                <a:t>A</a:t>
              </a:r>
              <a:r>
                <a:rPr lang="zh-CN" altLang="en-US" sz="2400" dirty="0"/>
                <a:t>栋</a:t>
              </a:r>
              <a:r>
                <a:rPr lang="en-US" altLang="zh-CN" sz="2400" dirty="0"/>
                <a:t>1201</a:t>
              </a:r>
              <a:r>
                <a:rPr lang="zh-CN" altLang="en-US" sz="2400" dirty="0"/>
                <a:t>之二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电话：</a:t>
              </a:r>
              <a:r>
                <a:rPr lang="en-US" altLang="zh-CN" sz="2400" dirty="0"/>
                <a:t>0754-88135135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传真：</a:t>
              </a:r>
              <a:r>
                <a:rPr lang="en-US" altLang="zh-CN" sz="2400" dirty="0"/>
                <a:t>0754-88135136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网址：</a:t>
              </a:r>
              <a:r>
                <a:rPr lang="en-US" altLang="zh-CN" sz="2400" dirty="0"/>
                <a:t>www.jixininc.com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6302884" y="1558249"/>
              <a:ext cx="3713651" cy="66043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dirty="0">
                  <a:latin typeface="微软雅黑" panose="020B0503020204020204" charset="-122"/>
                  <a:ea typeface="微软雅黑" panose="020B0503020204020204" charset="-122"/>
                </a:rPr>
                <a:t>联系我们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Looking forward to contacting us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Freeform: Shape 27"/>
          <p:cNvSpPr/>
          <p:nvPr/>
        </p:nvSpPr>
        <p:spPr bwMode="auto">
          <a:xfrm>
            <a:off x="955041" y="2113280"/>
            <a:ext cx="465394" cy="514441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48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2091" y="3678505"/>
            <a:ext cx="4536390" cy="27964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15974" y="2197495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ea"/>
                <a:ea typeface="+mj-ea"/>
              </a:rPr>
              <a:t>感谢您的聆听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20207"/>
            <a:ext cx="6061648" cy="3173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Thank you for </a:t>
            </a: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watching.Hope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our solution will bring you a qualitative leap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94353" y="1035266"/>
            <a:ext cx="1822935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8800" noProof="0" dirty="0">
                <a:solidFill>
                  <a:schemeClr val="accent1"/>
                </a:solidFill>
                <a:latin typeface="Agency FB" panose="020B0503020202020204" pitchFamily="34" charset="0"/>
                <a:ea typeface="+mj-ea"/>
              </a:rPr>
              <a:t>2019</a:t>
            </a:r>
            <a:endParaRPr kumimoji="0" lang="zh-CN" altLang="en-US" sz="88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gency FB" panose="020B0503020202020204" pitchFamily="34" charset="0"/>
              <a:ea typeface="+mj-ea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885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99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9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99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1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53"/>
          <p:cNvGrpSpPr/>
          <p:nvPr/>
        </p:nvGrpSpPr>
        <p:grpSpPr>
          <a:xfrm>
            <a:off x="1062222" y="1557080"/>
            <a:ext cx="4881378" cy="1562206"/>
            <a:chOff x="1136195" y="2091953"/>
            <a:chExt cx="4881378" cy="1212047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2031325" cy="35818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常见应用场景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5" y="2407193"/>
              <a:ext cx="4881378" cy="8968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门禁：刷卡开门，把住安全第一道防线。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食堂：民以食为天，减少现金使用刷卡消费。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考勤： 打卡考勤。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5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场景与问题</a:t>
              </a:r>
            </a:p>
          </p:txBody>
        </p:sp>
        <p:sp>
          <p:nvSpPr>
            <p:cNvPr id="28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Contemporary scenarios and issues</a:t>
              </a:r>
            </a:p>
          </p:txBody>
        </p:sp>
      </p:grpSp>
      <p:pic>
        <p:nvPicPr>
          <p:cNvPr id="29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8" r="5948"/>
          <a:stretch>
            <a:fillRect/>
          </a:stretch>
        </p:blipFill>
        <p:spPr bwMode="auto">
          <a:xfrm>
            <a:off x="1178197" y="3193143"/>
            <a:ext cx="2135762" cy="293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3557181" y="4284244"/>
            <a:ext cx="845745" cy="1322157"/>
            <a:chOff x="3354145" y="4142530"/>
            <a:chExt cx="845745" cy="1322157"/>
          </a:xfrm>
        </p:grpSpPr>
        <p:sp>
          <p:nvSpPr>
            <p:cNvPr id="30" name="文本框 14"/>
            <p:cNvSpPr txBox="1"/>
            <p:nvPr/>
          </p:nvSpPr>
          <p:spPr>
            <a:xfrm>
              <a:off x="3706539" y="4142530"/>
              <a:ext cx="493351" cy="1322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门</a:t>
              </a:r>
              <a:endPara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禁</a:t>
              </a:r>
              <a:endPara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应</a:t>
              </a:r>
              <a:endPara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用</a:t>
              </a:r>
            </a:p>
          </p:txBody>
        </p:sp>
        <p:sp>
          <p:nvSpPr>
            <p:cNvPr id="31" name="任意多边形: 形状 27"/>
            <p:cNvSpPr/>
            <p:nvPr/>
          </p:nvSpPr>
          <p:spPr>
            <a:xfrm rot="10800000">
              <a:off x="3354145" y="4604219"/>
              <a:ext cx="352393" cy="314332"/>
            </a:xfrm>
            <a:custGeom>
              <a:avLst/>
              <a:gdLst>
                <a:gd name="connsiteX0" fmla="*/ 268421 w 635000"/>
                <a:gd name="connsiteY0" fmla="*/ 167233 h 635000"/>
                <a:gd name="connsiteX1" fmla="*/ 241338 w 635000"/>
                <a:gd name="connsiteY1" fmla="*/ 194317 h 635000"/>
                <a:gd name="connsiteX2" fmla="*/ 364983 w 635000"/>
                <a:gd name="connsiteY2" fmla="*/ 317962 h 635000"/>
                <a:gd name="connsiteX3" fmla="*/ 241801 w 635000"/>
                <a:gd name="connsiteY3" fmla="*/ 441145 h 635000"/>
                <a:gd name="connsiteX4" fmla="*/ 268421 w 635000"/>
                <a:gd name="connsiteY4" fmla="*/ 467765 h 635000"/>
                <a:gd name="connsiteX5" fmla="*/ 418687 w 635000"/>
                <a:gd name="connsiteY5" fmla="*/ 317499 h 635000"/>
                <a:gd name="connsiteX6" fmla="*/ 317500 w 635000"/>
                <a:gd name="connsiteY6" fmla="*/ 0 h 635000"/>
                <a:gd name="connsiteX7" fmla="*/ 635000 w 635000"/>
                <a:gd name="connsiteY7" fmla="*/ 317500 h 635000"/>
                <a:gd name="connsiteX8" fmla="*/ 317500 w 635000"/>
                <a:gd name="connsiteY8" fmla="*/ 635000 h 635000"/>
                <a:gd name="connsiteX9" fmla="*/ 0 w 635000"/>
                <a:gd name="connsiteY9" fmla="*/ 317500 h 635000"/>
                <a:gd name="connsiteX10" fmla="*/ 317500 w 635000"/>
                <a:gd name="connsiteY10" fmla="*/ 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0" h="635000">
                  <a:moveTo>
                    <a:pt x="268421" y="167233"/>
                  </a:moveTo>
                  <a:lnTo>
                    <a:pt x="241338" y="194317"/>
                  </a:lnTo>
                  <a:lnTo>
                    <a:pt x="364983" y="317962"/>
                  </a:lnTo>
                  <a:lnTo>
                    <a:pt x="241801" y="441145"/>
                  </a:lnTo>
                  <a:lnTo>
                    <a:pt x="268421" y="467765"/>
                  </a:lnTo>
                  <a:lnTo>
                    <a:pt x="418687" y="317499"/>
                  </a:lnTo>
                  <a:close/>
                  <a:moveTo>
                    <a:pt x="317500" y="0"/>
                  </a:moveTo>
                  <a:cubicBezTo>
                    <a:pt x="492850" y="0"/>
                    <a:pt x="635000" y="142150"/>
                    <a:pt x="635000" y="317500"/>
                  </a:cubicBezTo>
                  <a:cubicBezTo>
                    <a:pt x="635000" y="492850"/>
                    <a:pt x="492850" y="635000"/>
                    <a:pt x="317500" y="635000"/>
                  </a:cubicBezTo>
                  <a:cubicBezTo>
                    <a:pt x="142150" y="635000"/>
                    <a:pt x="0" y="492850"/>
                    <a:pt x="0" y="317500"/>
                  </a:cubicBezTo>
                  <a:cubicBezTo>
                    <a:pt x="0" y="142150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C00000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148" y="2871464"/>
            <a:ext cx="3031909" cy="132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5322942" y="4461704"/>
            <a:ext cx="1546115" cy="784468"/>
            <a:chOff x="5295707" y="4268862"/>
            <a:chExt cx="1546115" cy="784468"/>
          </a:xfrm>
        </p:grpSpPr>
        <p:sp>
          <p:nvSpPr>
            <p:cNvPr id="33" name="文本框 15"/>
            <p:cNvSpPr txBox="1"/>
            <p:nvPr/>
          </p:nvSpPr>
          <p:spPr>
            <a:xfrm>
              <a:off x="5295707" y="4654549"/>
              <a:ext cx="1546115" cy="398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餐饮消费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任意多边形: 形状 27"/>
            <p:cNvSpPr/>
            <p:nvPr/>
          </p:nvSpPr>
          <p:spPr>
            <a:xfrm rot="16200000">
              <a:off x="5912189" y="4300273"/>
              <a:ext cx="365486" cy="302664"/>
            </a:xfrm>
            <a:custGeom>
              <a:avLst/>
              <a:gdLst>
                <a:gd name="connsiteX0" fmla="*/ 268421 w 635000"/>
                <a:gd name="connsiteY0" fmla="*/ 167233 h 635000"/>
                <a:gd name="connsiteX1" fmla="*/ 241338 w 635000"/>
                <a:gd name="connsiteY1" fmla="*/ 194317 h 635000"/>
                <a:gd name="connsiteX2" fmla="*/ 364983 w 635000"/>
                <a:gd name="connsiteY2" fmla="*/ 317962 h 635000"/>
                <a:gd name="connsiteX3" fmla="*/ 241801 w 635000"/>
                <a:gd name="connsiteY3" fmla="*/ 441145 h 635000"/>
                <a:gd name="connsiteX4" fmla="*/ 268421 w 635000"/>
                <a:gd name="connsiteY4" fmla="*/ 467765 h 635000"/>
                <a:gd name="connsiteX5" fmla="*/ 418687 w 635000"/>
                <a:gd name="connsiteY5" fmla="*/ 317499 h 635000"/>
                <a:gd name="connsiteX6" fmla="*/ 317500 w 635000"/>
                <a:gd name="connsiteY6" fmla="*/ 0 h 635000"/>
                <a:gd name="connsiteX7" fmla="*/ 635000 w 635000"/>
                <a:gd name="connsiteY7" fmla="*/ 317500 h 635000"/>
                <a:gd name="connsiteX8" fmla="*/ 317500 w 635000"/>
                <a:gd name="connsiteY8" fmla="*/ 635000 h 635000"/>
                <a:gd name="connsiteX9" fmla="*/ 0 w 635000"/>
                <a:gd name="connsiteY9" fmla="*/ 317500 h 635000"/>
                <a:gd name="connsiteX10" fmla="*/ 317500 w 635000"/>
                <a:gd name="connsiteY10" fmla="*/ 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0" h="635000">
                  <a:moveTo>
                    <a:pt x="268421" y="167233"/>
                  </a:moveTo>
                  <a:lnTo>
                    <a:pt x="241338" y="194317"/>
                  </a:lnTo>
                  <a:lnTo>
                    <a:pt x="364983" y="317962"/>
                  </a:lnTo>
                  <a:lnTo>
                    <a:pt x="241801" y="441145"/>
                  </a:lnTo>
                  <a:lnTo>
                    <a:pt x="268421" y="467765"/>
                  </a:lnTo>
                  <a:lnTo>
                    <a:pt x="418687" y="317499"/>
                  </a:lnTo>
                  <a:close/>
                  <a:moveTo>
                    <a:pt x="317500" y="0"/>
                  </a:moveTo>
                  <a:cubicBezTo>
                    <a:pt x="492850" y="0"/>
                    <a:pt x="635000" y="142150"/>
                    <a:pt x="635000" y="317500"/>
                  </a:cubicBezTo>
                  <a:cubicBezTo>
                    <a:pt x="635000" y="492850"/>
                    <a:pt x="492850" y="635000"/>
                    <a:pt x="317500" y="635000"/>
                  </a:cubicBezTo>
                  <a:cubicBezTo>
                    <a:pt x="142150" y="635000"/>
                    <a:pt x="0" y="492850"/>
                    <a:pt x="0" y="317500"/>
                  </a:cubicBezTo>
                  <a:cubicBezTo>
                    <a:pt x="0" y="142150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C00000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5" name="图片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9634" y="3193143"/>
            <a:ext cx="2324261" cy="3041253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7875392" y="4284244"/>
            <a:ext cx="933274" cy="1597138"/>
            <a:chOff x="7889875" y="4331462"/>
            <a:chExt cx="933274" cy="1321958"/>
          </a:xfrm>
        </p:grpSpPr>
        <p:sp>
          <p:nvSpPr>
            <p:cNvPr id="36" name="文本框 11"/>
            <p:cNvSpPr txBox="1"/>
            <p:nvPr/>
          </p:nvSpPr>
          <p:spPr>
            <a:xfrm>
              <a:off x="7889875" y="4331462"/>
              <a:ext cx="532802" cy="1321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考勤应用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任意多边形: 形状 27"/>
            <p:cNvSpPr/>
            <p:nvPr/>
          </p:nvSpPr>
          <p:spPr>
            <a:xfrm>
              <a:off x="8485433" y="4761279"/>
              <a:ext cx="337716" cy="377821"/>
            </a:xfrm>
            <a:custGeom>
              <a:avLst/>
              <a:gdLst>
                <a:gd name="connsiteX0" fmla="*/ 268421 w 635000"/>
                <a:gd name="connsiteY0" fmla="*/ 167233 h 635000"/>
                <a:gd name="connsiteX1" fmla="*/ 241338 w 635000"/>
                <a:gd name="connsiteY1" fmla="*/ 194317 h 635000"/>
                <a:gd name="connsiteX2" fmla="*/ 364983 w 635000"/>
                <a:gd name="connsiteY2" fmla="*/ 317962 h 635000"/>
                <a:gd name="connsiteX3" fmla="*/ 241801 w 635000"/>
                <a:gd name="connsiteY3" fmla="*/ 441145 h 635000"/>
                <a:gd name="connsiteX4" fmla="*/ 268421 w 635000"/>
                <a:gd name="connsiteY4" fmla="*/ 467765 h 635000"/>
                <a:gd name="connsiteX5" fmla="*/ 418687 w 635000"/>
                <a:gd name="connsiteY5" fmla="*/ 317499 h 635000"/>
                <a:gd name="connsiteX6" fmla="*/ 317500 w 635000"/>
                <a:gd name="connsiteY6" fmla="*/ 0 h 635000"/>
                <a:gd name="connsiteX7" fmla="*/ 635000 w 635000"/>
                <a:gd name="connsiteY7" fmla="*/ 317500 h 635000"/>
                <a:gd name="connsiteX8" fmla="*/ 317500 w 635000"/>
                <a:gd name="connsiteY8" fmla="*/ 635000 h 635000"/>
                <a:gd name="connsiteX9" fmla="*/ 0 w 635000"/>
                <a:gd name="connsiteY9" fmla="*/ 317500 h 635000"/>
                <a:gd name="connsiteX10" fmla="*/ 317500 w 635000"/>
                <a:gd name="connsiteY10" fmla="*/ 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0" h="635000">
                  <a:moveTo>
                    <a:pt x="268421" y="167233"/>
                  </a:moveTo>
                  <a:lnTo>
                    <a:pt x="241338" y="194317"/>
                  </a:lnTo>
                  <a:lnTo>
                    <a:pt x="364983" y="317962"/>
                  </a:lnTo>
                  <a:lnTo>
                    <a:pt x="241801" y="441145"/>
                  </a:lnTo>
                  <a:lnTo>
                    <a:pt x="268421" y="467765"/>
                  </a:lnTo>
                  <a:lnTo>
                    <a:pt x="418687" y="317499"/>
                  </a:lnTo>
                  <a:close/>
                  <a:moveTo>
                    <a:pt x="317500" y="0"/>
                  </a:moveTo>
                  <a:cubicBezTo>
                    <a:pt x="492850" y="0"/>
                    <a:pt x="635000" y="142150"/>
                    <a:pt x="635000" y="317500"/>
                  </a:cubicBezTo>
                  <a:cubicBezTo>
                    <a:pt x="635000" y="492850"/>
                    <a:pt x="492850" y="635000"/>
                    <a:pt x="317500" y="635000"/>
                  </a:cubicBezTo>
                  <a:cubicBezTo>
                    <a:pt x="142150" y="635000"/>
                    <a:pt x="0" y="492850"/>
                    <a:pt x="0" y="317500"/>
                  </a:cubicBezTo>
                  <a:cubicBezTo>
                    <a:pt x="0" y="142150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C00000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845" y="2452180"/>
            <a:ext cx="2778165" cy="3381117"/>
          </a:xfrm>
          <a:prstGeom prst="rect">
            <a:avLst/>
          </a:prstGeom>
        </p:spPr>
      </p:pic>
      <p:grpSp>
        <p:nvGrpSpPr>
          <p:cNvPr id="10" name="组合 53"/>
          <p:cNvGrpSpPr/>
          <p:nvPr/>
        </p:nvGrpSpPr>
        <p:grpSpPr>
          <a:xfrm>
            <a:off x="1062222" y="1557080"/>
            <a:ext cx="4881378" cy="1562206"/>
            <a:chOff x="1136195" y="2091953"/>
            <a:chExt cx="4881378" cy="1212047"/>
          </a:xfrm>
        </p:grpSpPr>
        <p:sp>
          <p:nvSpPr>
            <p:cNvPr id="55" name="文本框 27"/>
            <p:cNvSpPr txBox="1"/>
            <p:nvPr/>
          </p:nvSpPr>
          <p:spPr>
            <a:xfrm>
              <a:off x="1136195" y="2091953"/>
              <a:ext cx="2031325" cy="35818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常见应用场景</a:t>
              </a:r>
            </a:p>
          </p:txBody>
        </p:sp>
        <p:sp>
          <p:nvSpPr>
            <p:cNvPr id="56" name="文本框 28"/>
            <p:cNvSpPr txBox="1"/>
            <p:nvPr/>
          </p:nvSpPr>
          <p:spPr>
            <a:xfrm>
              <a:off x="1136195" y="2407193"/>
              <a:ext cx="4881378" cy="8968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车管：记录管理停车场出入问题。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会议：会议签到，刷卡记录与会人员与时间。</a:t>
              </a:r>
            </a:p>
            <a:p>
              <a:pPr lvl="0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闸机通道：刷卡通过闸门。</a:t>
              </a: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65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场景与问题</a:t>
              </a:r>
            </a:p>
          </p:txBody>
        </p:sp>
        <p:sp>
          <p:nvSpPr>
            <p:cNvPr id="28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Contemporary scenarios and issues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645786" y="4263637"/>
            <a:ext cx="815535" cy="1569660"/>
            <a:chOff x="3645786" y="4263637"/>
            <a:chExt cx="815535" cy="1569660"/>
          </a:xfrm>
        </p:grpSpPr>
        <p:sp>
          <p:nvSpPr>
            <p:cNvPr id="30" name="文本框 14"/>
            <p:cNvSpPr txBox="1"/>
            <p:nvPr/>
          </p:nvSpPr>
          <p:spPr>
            <a:xfrm>
              <a:off x="3967682" y="4263637"/>
              <a:ext cx="4936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zh-CN" altLang="en-US" sz="2400" dirty="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车辆管理</a:t>
              </a:r>
            </a:p>
          </p:txBody>
        </p:sp>
        <p:sp>
          <p:nvSpPr>
            <p:cNvPr id="31" name="任意多边形: 形状 27"/>
            <p:cNvSpPr/>
            <p:nvPr/>
          </p:nvSpPr>
          <p:spPr>
            <a:xfrm rot="10800000">
              <a:off x="3645786" y="4878465"/>
              <a:ext cx="352542" cy="340003"/>
            </a:xfrm>
            <a:custGeom>
              <a:avLst/>
              <a:gdLst>
                <a:gd name="connsiteX0" fmla="*/ 268421 w 635000"/>
                <a:gd name="connsiteY0" fmla="*/ 167233 h 635000"/>
                <a:gd name="connsiteX1" fmla="*/ 241338 w 635000"/>
                <a:gd name="connsiteY1" fmla="*/ 194317 h 635000"/>
                <a:gd name="connsiteX2" fmla="*/ 364983 w 635000"/>
                <a:gd name="connsiteY2" fmla="*/ 317962 h 635000"/>
                <a:gd name="connsiteX3" fmla="*/ 241801 w 635000"/>
                <a:gd name="connsiteY3" fmla="*/ 441145 h 635000"/>
                <a:gd name="connsiteX4" fmla="*/ 268421 w 635000"/>
                <a:gd name="connsiteY4" fmla="*/ 467765 h 635000"/>
                <a:gd name="connsiteX5" fmla="*/ 418687 w 635000"/>
                <a:gd name="connsiteY5" fmla="*/ 317499 h 635000"/>
                <a:gd name="connsiteX6" fmla="*/ 317500 w 635000"/>
                <a:gd name="connsiteY6" fmla="*/ 0 h 635000"/>
                <a:gd name="connsiteX7" fmla="*/ 635000 w 635000"/>
                <a:gd name="connsiteY7" fmla="*/ 317500 h 635000"/>
                <a:gd name="connsiteX8" fmla="*/ 317500 w 635000"/>
                <a:gd name="connsiteY8" fmla="*/ 635000 h 635000"/>
                <a:gd name="connsiteX9" fmla="*/ 0 w 635000"/>
                <a:gd name="connsiteY9" fmla="*/ 317500 h 635000"/>
                <a:gd name="connsiteX10" fmla="*/ 317500 w 635000"/>
                <a:gd name="connsiteY10" fmla="*/ 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0" h="635000">
                  <a:moveTo>
                    <a:pt x="268421" y="167233"/>
                  </a:moveTo>
                  <a:lnTo>
                    <a:pt x="241338" y="194317"/>
                  </a:lnTo>
                  <a:lnTo>
                    <a:pt x="364983" y="317962"/>
                  </a:lnTo>
                  <a:lnTo>
                    <a:pt x="241801" y="441145"/>
                  </a:lnTo>
                  <a:lnTo>
                    <a:pt x="268421" y="467765"/>
                  </a:lnTo>
                  <a:lnTo>
                    <a:pt x="418687" y="317499"/>
                  </a:lnTo>
                  <a:close/>
                  <a:moveTo>
                    <a:pt x="317500" y="0"/>
                  </a:moveTo>
                  <a:cubicBezTo>
                    <a:pt x="492850" y="0"/>
                    <a:pt x="635000" y="142150"/>
                    <a:pt x="635000" y="317500"/>
                  </a:cubicBezTo>
                  <a:cubicBezTo>
                    <a:pt x="635000" y="492850"/>
                    <a:pt x="492850" y="635000"/>
                    <a:pt x="317500" y="635000"/>
                  </a:cubicBezTo>
                  <a:cubicBezTo>
                    <a:pt x="142150" y="635000"/>
                    <a:pt x="0" y="492850"/>
                    <a:pt x="0" y="317500"/>
                  </a:cubicBezTo>
                  <a:cubicBezTo>
                    <a:pt x="0" y="142150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C00000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648863" y="4337446"/>
            <a:ext cx="1546147" cy="778633"/>
            <a:chOff x="5543474" y="4337446"/>
            <a:chExt cx="1546147" cy="778633"/>
          </a:xfrm>
        </p:grpSpPr>
        <p:sp>
          <p:nvSpPr>
            <p:cNvPr id="33" name="文本框 15"/>
            <p:cNvSpPr txBox="1"/>
            <p:nvPr/>
          </p:nvSpPr>
          <p:spPr>
            <a:xfrm>
              <a:off x="5543474" y="4654414"/>
              <a:ext cx="15461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noProof="0" dirty="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会议签到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任意多边形: 形状 27"/>
            <p:cNvSpPr/>
            <p:nvPr/>
          </p:nvSpPr>
          <p:spPr>
            <a:xfrm rot="16200000">
              <a:off x="6164225" y="4339850"/>
              <a:ext cx="316968" cy="312160"/>
            </a:xfrm>
            <a:custGeom>
              <a:avLst/>
              <a:gdLst>
                <a:gd name="connsiteX0" fmla="*/ 268421 w 635000"/>
                <a:gd name="connsiteY0" fmla="*/ 167233 h 635000"/>
                <a:gd name="connsiteX1" fmla="*/ 241338 w 635000"/>
                <a:gd name="connsiteY1" fmla="*/ 194317 h 635000"/>
                <a:gd name="connsiteX2" fmla="*/ 364983 w 635000"/>
                <a:gd name="connsiteY2" fmla="*/ 317962 h 635000"/>
                <a:gd name="connsiteX3" fmla="*/ 241801 w 635000"/>
                <a:gd name="connsiteY3" fmla="*/ 441145 h 635000"/>
                <a:gd name="connsiteX4" fmla="*/ 268421 w 635000"/>
                <a:gd name="connsiteY4" fmla="*/ 467765 h 635000"/>
                <a:gd name="connsiteX5" fmla="*/ 418687 w 635000"/>
                <a:gd name="connsiteY5" fmla="*/ 317499 h 635000"/>
                <a:gd name="connsiteX6" fmla="*/ 317500 w 635000"/>
                <a:gd name="connsiteY6" fmla="*/ 0 h 635000"/>
                <a:gd name="connsiteX7" fmla="*/ 635000 w 635000"/>
                <a:gd name="connsiteY7" fmla="*/ 317500 h 635000"/>
                <a:gd name="connsiteX8" fmla="*/ 317500 w 635000"/>
                <a:gd name="connsiteY8" fmla="*/ 635000 h 635000"/>
                <a:gd name="connsiteX9" fmla="*/ 0 w 635000"/>
                <a:gd name="connsiteY9" fmla="*/ 317500 h 635000"/>
                <a:gd name="connsiteX10" fmla="*/ 317500 w 635000"/>
                <a:gd name="connsiteY10" fmla="*/ 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0" h="635000">
                  <a:moveTo>
                    <a:pt x="268421" y="167233"/>
                  </a:moveTo>
                  <a:lnTo>
                    <a:pt x="241338" y="194317"/>
                  </a:lnTo>
                  <a:lnTo>
                    <a:pt x="364983" y="317962"/>
                  </a:lnTo>
                  <a:lnTo>
                    <a:pt x="241801" y="441145"/>
                  </a:lnTo>
                  <a:lnTo>
                    <a:pt x="268421" y="467765"/>
                  </a:lnTo>
                  <a:lnTo>
                    <a:pt x="418687" y="317499"/>
                  </a:lnTo>
                  <a:close/>
                  <a:moveTo>
                    <a:pt x="317500" y="0"/>
                  </a:moveTo>
                  <a:cubicBezTo>
                    <a:pt x="492850" y="0"/>
                    <a:pt x="635000" y="142150"/>
                    <a:pt x="635000" y="317500"/>
                  </a:cubicBezTo>
                  <a:cubicBezTo>
                    <a:pt x="635000" y="492850"/>
                    <a:pt x="492850" y="635000"/>
                    <a:pt x="317500" y="635000"/>
                  </a:cubicBezTo>
                  <a:cubicBezTo>
                    <a:pt x="142150" y="635000"/>
                    <a:pt x="0" y="492850"/>
                    <a:pt x="0" y="317500"/>
                  </a:cubicBezTo>
                  <a:cubicBezTo>
                    <a:pt x="0" y="142150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C00000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976787" y="4331249"/>
            <a:ext cx="915912" cy="1569660"/>
            <a:chOff x="7976787" y="4331249"/>
            <a:chExt cx="915912" cy="1569660"/>
          </a:xfrm>
        </p:grpSpPr>
        <p:sp>
          <p:nvSpPr>
            <p:cNvPr id="36" name="文本框 11"/>
            <p:cNvSpPr txBox="1"/>
            <p:nvPr/>
          </p:nvSpPr>
          <p:spPr>
            <a:xfrm>
              <a:off x="7976787" y="4331249"/>
              <a:ext cx="53269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noProof="0" dirty="0">
                  <a:solidFill>
                    <a:schemeClr val="bg2">
                      <a:lumMod val="1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闸机通道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任意多边形: 形状 27"/>
            <p:cNvSpPr/>
            <p:nvPr/>
          </p:nvSpPr>
          <p:spPr>
            <a:xfrm>
              <a:off x="8526888" y="4946325"/>
              <a:ext cx="365811" cy="339508"/>
            </a:xfrm>
            <a:custGeom>
              <a:avLst/>
              <a:gdLst>
                <a:gd name="connsiteX0" fmla="*/ 268421 w 635000"/>
                <a:gd name="connsiteY0" fmla="*/ 167233 h 635000"/>
                <a:gd name="connsiteX1" fmla="*/ 241338 w 635000"/>
                <a:gd name="connsiteY1" fmla="*/ 194317 h 635000"/>
                <a:gd name="connsiteX2" fmla="*/ 364983 w 635000"/>
                <a:gd name="connsiteY2" fmla="*/ 317962 h 635000"/>
                <a:gd name="connsiteX3" fmla="*/ 241801 w 635000"/>
                <a:gd name="connsiteY3" fmla="*/ 441145 h 635000"/>
                <a:gd name="connsiteX4" fmla="*/ 268421 w 635000"/>
                <a:gd name="connsiteY4" fmla="*/ 467765 h 635000"/>
                <a:gd name="connsiteX5" fmla="*/ 418687 w 635000"/>
                <a:gd name="connsiteY5" fmla="*/ 317499 h 635000"/>
                <a:gd name="connsiteX6" fmla="*/ 317500 w 635000"/>
                <a:gd name="connsiteY6" fmla="*/ 0 h 635000"/>
                <a:gd name="connsiteX7" fmla="*/ 635000 w 635000"/>
                <a:gd name="connsiteY7" fmla="*/ 317500 h 635000"/>
                <a:gd name="connsiteX8" fmla="*/ 317500 w 635000"/>
                <a:gd name="connsiteY8" fmla="*/ 635000 h 635000"/>
                <a:gd name="connsiteX9" fmla="*/ 0 w 635000"/>
                <a:gd name="connsiteY9" fmla="*/ 317500 h 635000"/>
                <a:gd name="connsiteX10" fmla="*/ 317500 w 635000"/>
                <a:gd name="connsiteY10" fmla="*/ 0 h 6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000" h="635000">
                  <a:moveTo>
                    <a:pt x="268421" y="167233"/>
                  </a:moveTo>
                  <a:lnTo>
                    <a:pt x="241338" y="194317"/>
                  </a:lnTo>
                  <a:lnTo>
                    <a:pt x="364983" y="317962"/>
                  </a:lnTo>
                  <a:lnTo>
                    <a:pt x="241801" y="441145"/>
                  </a:lnTo>
                  <a:lnTo>
                    <a:pt x="268421" y="467765"/>
                  </a:lnTo>
                  <a:lnTo>
                    <a:pt x="418687" y="317499"/>
                  </a:lnTo>
                  <a:close/>
                  <a:moveTo>
                    <a:pt x="317500" y="0"/>
                  </a:moveTo>
                  <a:cubicBezTo>
                    <a:pt x="492850" y="0"/>
                    <a:pt x="635000" y="142150"/>
                    <a:pt x="635000" y="317500"/>
                  </a:cubicBezTo>
                  <a:cubicBezTo>
                    <a:pt x="635000" y="492850"/>
                    <a:pt x="492850" y="635000"/>
                    <a:pt x="317500" y="635000"/>
                  </a:cubicBezTo>
                  <a:cubicBezTo>
                    <a:pt x="142150" y="635000"/>
                    <a:pt x="0" y="492850"/>
                    <a:pt x="0" y="317500"/>
                  </a:cubicBezTo>
                  <a:cubicBezTo>
                    <a:pt x="0" y="142150"/>
                    <a:pt x="142150" y="0"/>
                    <a:pt x="317500" y="0"/>
                  </a:cubicBezTo>
                  <a:close/>
                </a:path>
              </a:pathLst>
            </a:custGeom>
            <a:solidFill>
              <a:srgbClr val="C00000">
                <a:alpha val="9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165" y="3106609"/>
            <a:ext cx="2230682" cy="277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D:\2017年\公司综合材料\公司内部产品现场照片\人证核验闸机\IMG_20171013_1339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07088" y="3400020"/>
            <a:ext cx="2107533" cy="27700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18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场景与问题</a:t>
              </a:r>
            </a:p>
          </p:txBody>
        </p:sp>
        <p:sp>
          <p:nvSpPr>
            <p:cNvPr id="19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Contemporary scenarios and issues</a:t>
              </a:r>
            </a:p>
          </p:txBody>
        </p:sp>
      </p:grpSp>
      <p:sp>
        <p:nvSpPr>
          <p:cNvPr id="20" name="任意多边形: 形状 2"/>
          <p:cNvSpPr/>
          <p:nvPr/>
        </p:nvSpPr>
        <p:spPr>
          <a:xfrm>
            <a:off x="1436480" y="2948964"/>
            <a:ext cx="1909064" cy="1911988"/>
          </a:xfrm>
          <a:custGeom>
            <a:avLst/>
            <a:gdLst>
              <a:gd name="connsiteX0" fmla="*/ 0 w 1909064"/>
              <a:gd name="connsiteY0" fmla="*/ 157458 h 1574578"/>
              <a:gd name="connsiteX1" fmla="*/ 157458 w 1909064"/>
              <a:gd name="connsiteY1" fmla="*/ 0 h 1574578"/>
              <a:gd name="connsiteX2" fmla="*/ 1751606 w 1909064"/>
              <a:gd name="connsiteY2" fmla="*/ 0 h 1574578"/>
              <a:gd name="connsiteX3" fmla="*/ 1909064 w 1909064"/>
              <a:gd name="connsiteY3" fmla="*/ 157458 h 1574578"/>
              <a:gd name="connsiteX4" fmla="*/ 1909064 w 1909064"/>
              <a:gd name="connsiteY4" fmla="*/ 1417120 h 1574578"/>
              <a:gd name="connsiteX5" fmla="*/ 1751606 w 1909064"/>
              <a:gd name="connsiteY5" fmla="*/ 1574578 h 1574578"/>
              <a:gd name="connsiteX6" fmla="*/ 157458 w 1909064"/>
              <a:gd name="connsiteY6" fmla="*/ 1574578 h 1574578"/>
              <a:gd name="connsiteX7" fmla="*/ 0 w 1909064"/>
              <a:gd name="connsiteY7" fmla="*/ 1417120 h 1574578"/>
              <a:gd name="connsiteX8" fmla="*/ 0 w 1909064"/>
              <a:gd name="connsiteY8" fmla="*/ 157458 h 1574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9064" h="1574578">
                <a:moveTo>
                  <a:pt x="0" y="157458"/>
                </a:moveTo>
                <a:cubicBezTo>
                  <a:pt x="0" y="70496"/>
                  <a:pt x="70496" y="0"/>
                  <a:pt x="157458" y="0"/>
                </a:cubicBezTo>
                <a:lnTo>
                  <a:pt x="1751606" y="0"/>
                </a:lnTo>
                <a:cubicBezTo>
                  <a:pt x="1838568" y="0"/>
                  <a:pt x="1909064" y="70496"/>
                  <a:pt x="1909064" y="157458"/>
                </a:cubicBezTo>
                <a:lnTo>
                  <a:pt x="1909064" y="1417120"/>
                </a:lnTo>
                <a:cubicBezTo>
                  <a:pt x="1909064" y="1504082"/>
                  <a:pt x="1838568" y="1574578"/>
                  <a:pt x="1751606" y="1574578"/>
                </a:cubicBezTo>
                <a:lnTo>
                  <a:pt x="157458" y="1574578"/>
                </a:lnTo>
                <a:cubicBezTo>
                  <a:pt x="70496" y="1574578"/>
                  <a:pt x="0" y="1504082"/>
                  <a:pt x="0" y="1417120"/>
                </a:cubicBezTo>
                <a:lnTo>
                  <a:pt x="0" y="157458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905" tIns="62905" rIns="62905" bIns="400314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1400" kern="1200" dirty="0"/>
              <a:t>设备功能单一，扩容、扩展难，“一棵树吊死”现象严重，替换成本高。</a:t>
            </a:r>
          </a:p>
        </p:txBody>
      </p:sp>
      <p:sp>
        <p:nvSpPr>
          <p:cNvPr id="21" name="形状 20"/>
          <p:cNvSpPr/>
          <p:nvPr/>
        </p:nvSpPr>
        <p:spPr>
          <a:xfrm>
            <a:off x="2511516" y="3669260"/>
            <a:ext cx="2093717" cy="2093717"/>
          </a:xfrm>
          <a:prstGeom prst="leftCircularArrow">
            <a:avLst>
              <a:gd name="adj1" fmla="val 3099"/>
              <a:gd name="adj2" fmla="val 380903"/>
              <a:gd name="adj3" fmla="val 2156414"/>
              <a:gd name="adj4" fmla="val 9024489"/>
              <a:gd name="adj5" fmla="val 3616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任意多边形: 形状 4"/>
          <p:cNvSpPr/>
          <p:nvPr/>
        </p:nvSpPr>
        <p:spPr>
          <a:xfrm>
            <a:off x="1866311" y="4593820"/>
            <a:ext cx="1696946" cy="674819"/>
          </a:xfrm>
          <a:custGeom>
            <a:avLst/>
            <a:gdLst>
              <a:gd name="connsiteX0" fmla="*/ 0 w 1696946"/>
              <a:gd name="connsiteY0" fmla="*/ 67482 h 674819"/>
              <a:gd name="connsiteX1" fmla="*/ 67482 w 1696946"/>
              <a:gd name="connsiteY1" fmla="*/ 0 h 674819"/>
              <a:gd name="connsiteX2" fmla="*/ 1629464 w 1696946"/>
              <a:gd name="connsiteY2" fmla="*/ 0 h 674819"/>
              <a:gd name="connsiteX3" fmla="*/ 1696946 w 1696946"/>
              <a:gd name="connsiteY3" fmla="*/ 67482 h 674819"/>
              <a:gd name="connsiteX4" fmla="*/ 1696946 w 1696946"/>
              <a:gd name="connsiteY4" fmla="*/ 607337 h 674819"/>
              <a:gd name="connsiteX5" fmla="*/ 1629464 w 1696946"/>
              <a:gd name="connsiteY5" fmla="*/ 674819 h 674819"/>
              <a:gd name="connsiteX6" fmla="*/ 67482 w 1696946"/>
              <a:gd name="connsiteY6" fmla="*/ 674819 h 674819"/>
              <a:gd name="connsiteX7" fmla="*/ 0 w 1696946"/>
              <a:gd name="connsiteY7" fmla="*/ 607337 h 674819"/>
              <a:gd name="connsiteX8" fmla="*/ 0 w 1696946"/>
              <a:gd name="connsiteY8" fmla="*/ 67482 h 67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946" h="674819">
                <a:moveTo>
                  <a:pt x="0" y="67482"/>
                </a:moveTo>
                <a:cubicBezTo>
                  <a:pt x="0" y="30213"/>
                  <a:pt x="30213" y="0"/>
                  <a:pt x="67482" y="0"/>
                </a:cubicBezTo>
                <a:lnTo>
                  <a:pt x="1629464" y="0"/>
                </a:lnTo>
                <a:cubicBezTo>
                  <a:pt x="1666733" y="0"/>
                  <a:pt x="1696946" y="30213"/>
                  <a:pt x="1696946" y="67482"/>
                </a:cubicBezTo>
                <a:lnTo>
                  <a:pt x="1696946" y="607337"/>
                </a:lnTo>
                <a:cubicBezTo>
                  <a:pt x="1696946" y="644606"/>
                  <a:pt x="1666733" y="674819"/>
                  <a:pt x="1629464" y="674819"/>
                </a:cubicBezTo>
                <a:lnTo>
                  <a:pt x="67482" y="674819"/>
                </a:lnTo>
                <a:cubicBezTo>
                  <a:pt x="30213" y="674819"/>
                  <a:pt x="0" y="644606"/>
                  <a:pt x="0" y="607337"/>
                </a:cubicBezTo>
                <a:lnTo>
                  <a:pt x="0" y="67482"/>
                </a:lnTo>
                <a:close/>
              </a:path>
            </a:pathLst>
          </a:cu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865" tIns="45165" rIns="57865" bIns="45165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kern="1200" dirty="0"/>
              <a:t>硬件</a:t>
            </a:r>
          </a:p>
        </p:txBody>
      </p:sp>
      <p:sp>
        <p:nvSpPr>
          <p:cNvPr id="23" name="任意多边形: 形状 6"/>
          <p:cNvSpPr/>
          <p:nvPr/>
        </p:nvSpPr>
        <p:spPr>
          <a:xfrm>
            <a:off x="3866657" y="3286373"/>
            <a:ext cx="2028510" cy="2000243"/>
          </a:xfrm>
          <a:custGeom>
            <a:avLst/>
            <a:gdLst>
              <a:gd name="connsiteX0" fmla="*/ 0 w 1909064"/>
              <a:gd name="connsiteY0" fmla="*/ 157458 h 1574578"/>
              <a:gd name="connsiteX1" fmla="*/ 157458 w 1909064"/>
              <a:gd name="connsiteY1" fmla="*/ 0 h 1574578"/>
              <a:gd name="connsiteX2" fmla="*/ 1751606 w 1909064"/>
              <a:gd name="connsiteY2" fmla="*/ 0 h 1574578"/>
              <a:gd name="connsiteX3" fmla="*/ 1909064 w 1909064"/>
              <a:gd name="connsiteY3" fmla="*/ 157458 h 1574578"/>
              <a:gd name="connsiteX4" fmla="*/ 1909064 w 1909064"/>
              <a:gd name="connsiteY4" fmla="*/ 1417120 h 1574578"/>
              <a:gd name="connsiteX5" fmla="*/ 1751606 w 1909064"/>
              <a:gd name="connsiteY5" fmla="*/ 1574578 h 1574578"/>
              <a:gd name="connsiteX6" fmla="*/ 157458 w 1909064"/>
              <a:gd name="connsiteY6" fmla="*/ 1574578 h 1574578"/>
              <a:gd name="connsiteX7" fmla="*/ 0 w 1909064"/>
              <a:gd name="connsiteY7" fmla="*/ 1417120 h 1574578"/>
              <a:gd name="connsiteX8" fmla="*/ 0 w 1909064"/>
              <a:gd name="connsiteY8" fmla="*/ 157458 h 1574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9064" h="1574578">
                <a:moveTo>
                  <a:pt x="0" y="157458"/>
                </a:moveTo>
                <a:cubicBezTo>
                  <a:pt x="0" y="70496"/>
                  <a:pt x="70496" y="0"/>
                  <a:pt x="157458" y="0"/>
                </a:cubicBezTo>
                <a:lnTo>
                  <a:pt x="1751606" y="0"/>
                </a:lnTo>
                <a:cubicBezTo>
                  <a:pt x="1838568" y="0"/>
                  <a:pt x="1909064" y="70496"/>
                  <a:pt x="1909064" y="157458"/>
                </a:cubicBezTo>
                <a:lnTo>
                  <a:pt x="1909064" y="1417120"/>
                </a:lnTo>
                <a:cubicBezTo>
                  <a:pt x="1909064" y="1504082"/>
                  <a:pt x="1838568" y="1574578"/>
                  <a:pt x="1751606" y="1574578"/>
                </a:cubicBezTo>
                <a:lnTo>
                  <a:pt x="157458" y="1574578"/>
                </a:lnTo>
                <a:cubicBezTo>
                  <a:pt x="70496" y="1574578"/>
                  <a:pt x="0" y="1504082"/>
                  <a:pt x="0" y="1417120"/>
                </a:cubicBezTo>
                <a:lnTo>
                  <a:pt x="0" y="157458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905" tIns="400315" rIns="62905" bIns="62904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1400" kern="1200" dirty="0"/>
              <a:t>硬件依赖度高，软件只能根据采用的设备选择相对应公司的管理系统，更多是“标准化”系统，灵活度极差。</a:t>
            </a:r>
          </a:p>
        </p:txBody>
      </p:sp>
      <p:sp>
        <p:nvSpPr>
          <p:cNvPr id="24" name="箭头: 环形 7"/>
          <p:cNvSpPr/>
          <p:nvPr/>
        </p:nvSpPr>
        <p:spPr>
          <a:xfrm>
            <a:off x="4925784" y="2322612"/>
            <a:ext cx="2337653" cy="2337653"/>
          </a:xfrm>
          <a:prstGeom prst="circularArrow">
            <a:avLst>
              <a:gd name="adj1" fmla="val 2776"/>
              <a:gd name="adj2" fmla="val 338576"/>
              <a:gd name="adj3" fmla="val 19485913"/>
              <a:gd name="adj4" fmla="val 12575511"/>
              <a:gd name="adj5" fmla="val 3238"/>
            </a:avLst>
          </a:prstGeom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任意多边形: 形状 9"/>
          <p:cNvSpPr/>
          <p:nvPr/>
        </p:nvSpPr>
        <p:spPr>
          <a:xfrm>
            <a:off x="4502202" y="2897521"/>
            <a:ext cx="1696946" cy="674819"/>
          </a:xfrm>
          <a:custGeom>
            <a:avLst/>
            <a:gdLst>
              <a:gd name="connsiteX0" fmla="*/ 0 w 1696946"/>
              <a:gd name="connsiteY0" fmla="*/ 67482 h 674819"/>
              <a:gd name="connsiteX1" fmla="*/ 67482 w 1696946"/>
              <a:gd name="connsiteY1" fmla="*/ 0 h 674819"/>
              <a:gd name="connsiteX2" fmla="*/ 1629464 w 1696946"/>
              <a:gd name="connsiteY2" fmla="*/ 0 h 674819"/>
              <a:gd name="connsiteX3" fmla="*/ 1696946 w 1696946"/>
              <a:gd name="connsiteY3" fmla="*/ 67482 h 674819"/>
              <a:gd name="connsiteX4" fmla="*/ 1696946 w 1696946"/>
              <a:gd name="connsiteY4" fmla="*/ 607337 h 674819"/>
              <a:gd name="connsiteX5" fmla="*/ 1629464 w 1696946"/>
              <a:gd name="connsiteY5" fmla="*/ 674819 h 674819"/>
              <a:gd name="connsiteX6" fmla="*/ 67482 w 1696946"/>
              <a:gd name="connsiteY6" fmla="*/ 674819 h 674819"/>
              <a:gd name="connsiteX7" fmla="*/ 0 w 1696946"/>
              <a:gd name="connsiteY7" fmla="*/ 607337 h 674819"/>
              <a:gd name="connsiteX8" fmla="*/ 0 w 1696946"/>
              <a:gd name="connsiteY8" fmla="*/ 67482 h 67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946" h="674819">
                <a:moveTo>
                  <a:pt x="0" y="67482"/>
                </a:moveTo>
                <a:cubicBezTo>
                  <a:pt x="0" y="30213"/>
                  <a:pt x="30213" y="0"/>
                  <a:pt x="67482" y="0"/>
                </a:cubicBezTo>
                <a:lnTo>
                  <a:pt x="1629464" y="0"/>
                </a:lnTo>
                <a:cubicBezTo>
                  <a:pt x="1666733" y="0"/>
                  <a:pt x="1696946" y="30213"/>
                  <a:pt x="1696946" y="67482"/>
                </a:cubicBezTo>
                <a:lnTo>
                  <a:pt x="1696946" y="607337"/>
                </a:lnTo>
                <a:cubicBezTo>
                  <a:pt x="1696946" y="644606"/>
                  <a:pt x="1666733" y="674819"/>
                  <a:pt x="1629464" y="674819"/>
                </a:cubicBezTo>
                <a:lnTo>
                  <a:pt x="67482" y="674819"/>
                </a:lnTo>
                <a:cubicBezTo>
                  <a:pt x="30213" y="674819"/>
                  <a:pt x="0" y="644606"/>
                  <a:pt x="0" y="607337"/>
                </a:cubicBezTo>
                <a:lnTo>
                  <a:pt x="0" y="67482"/>
                </a:lnTo>
                <a:close/>
              </a:path>
            </a:pathLst>
          </a:cu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865" tIns="45165" rIns="57865" bIns="45165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kern="1200" dirty="0"/>
              <a:t>软件</a:t>
            </a:r>
          </a:p>
        </p:txBody>
      </p:sp>
      <p:sp>
        <p:nvSpPr>
          <p:cNvPr id="26" name="任意多边形: 形状 10"/>
          <p:cNvSpPr/>
          <p:nvPr/>
        </p:nvSpPr>
        <p:spPr>
          <a:xfrm>
            <a:off x="6508953" y="2948964"/>
            <a:ext cx="1909064" cy="1911988"/>
          </a:xfrm>
          <a:custGeom>
            <a:avLst/>
            <a:gdLst>
              <a:gd name="connsiteX0" fmla="*/ 0 w 1909064"/>
              <a:gd name="connsiteY0" fmla="*/ 157458 h 1574578"/>
              <a:gd name="connsiteX1" fmla="*/ 157458 w 1909064"/>
              <a:gd name="connsiteY1" fmla="*/ 0 h 1574578"/>
              <a:gd name="connsiteX2" fmla="*/ 1751606 w 1909064"/>
              <a:gd name="connsiteY2" fmla="*/ 0 h 1574578"/>
              <a:gd name="connsiteX3" fmla="*/ 1909064 w 1909064"/>
              <a:gd name="connsiteY3" fmla="*/ 157458 h 1574578"/>
              <a:gd name="connsiteX4" fmla="*/ 1909064 w 1909064"/>
              <a:gd name="connsiteY4" fmla="*/ 1417120 h 1574578"/>
              <a:gd name="connsiteX5" fmla="*/ 1751606 w 1909064"/>
              <a:gd name="connsiteY5" fmla="*/ 1574578 h 1574578"/>
              <a:gd name="connsiteX6" fmla="*/ 157458 w 1909064"/>
              <a:gd name="connsiteY6" fmla="*/ 1574578 h 1574578"/>
              <a:gd name="connsiteX7" fmla="*/ 0 w 1909064"/>
              <a:gd name="connsiteY7" fmla="*/ 1417120 h 1574578"/>
              <a:gd name="connsiteX8" fmla="*/ 0 w 1909064"/>
              <a:gd name="connsiteY8" fmla="*/ 157458 h 1574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9064" h="1574578">
                <a:moveTo>
                  <a:pt x="0" y="157458"/>
                </a:moveTo>
                <a:cubicBezTo>
                  <a:pt x="0" y="70496"/>
                  <a:pt x="70496" y="0"/>
                  <a:pt x="157458" y="0"/>
                </a:cubicBezTo>
                <a:lnTo>
                  <a:pt x="1751606" y="0"/>
                </a:lnTo>
                <a:cubicBezTo>
                  <a:pt x="1838568" y="0"/>
                  <a:pt x="1909064" y="70496"/>
                  <a:pt x="1909064" y="157458"/>
                </a:cubicBezTo>
                <a:lnTo>
                  <a:pt x="1909064" y="1417120"/>
                </a:lnTo>
                <a:cubicBezTo>
                  <a:pt x="1909064" y="1504082"/>
                  <a:pt x="1838568" y="1574578"/>
                  <a:pt x="1751606" y="1574578"/>
                </a:cubicBezTo>
                <a:lnTo>
                  <a:pt x="157458" y="1574578"/>
                </a:lnTo>
                <a:cubicBezTo>
                  <a:pt x="70496" y="1574578"/>
                  <a:pt x="0" y="1504082"/>
                  <a:pt x="0" y="1417120"/>
                </a:cubicBezTo>
                <a:lnTo>
                  <a:pt x="0" y="157458"/>
                </a:lnTo>
                <a:close/>
              </a:path>
            </a:pathLst>
          </a:cu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905" tIns="62905" rIns="62905" bIns="400314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zh-CN" altLang="en-US" sz="1400" kern="1200" dirty="0"/>
          </a:p>
          <a:p>
            <a:pPr marL="114300" lvl="1" indent="-114300" algn="l" defTabSz="62230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zh-CN" altLang="en-US" sz="1400" kern="1200" dirty="0"/>
              <a:t>选择方案单一</a:t>
            </a:r>
            <a:r>
              <a:rPr lang="en-US" altLang="zh-CN" sz="1400" kern="1200" dirty="0"/>
              <a:t>,</a:t>
            </a:r>
            <a:r>
              <a:rPr lang="zh-CN" altLang="en-US" sz="1400" kern="1200" dirty="0"/>
              <a:t>无法整合多家优质设备的公司</a:t>
            </a:r>
            <a:r>
              <a:rPr lang="en-US" altLang="zh-CN" sz="1400" kern="1200" dirty="0"/>
              <a:t>,</a:t>
            </a:r>
            <a:r>
              <a:rPr lang="zh-CN" altLang="en-US" sz="1400" kern="1200" dirty="0"/>
              <a:t>实现多元化需求方案</a:t>
            </a:r>
            <a:r>
              <a:rPr lang="en-US" altLang="zh-CN" sz="1400" kern="1200" dirty="0"/>
              <a:t>.</a:t>
            </a:r>
            <a:r>
              <a:rPr lang="zh-CN" altLang="en-US" sz="1400" kern="1200" dirty="0"/>
              <a:t>后期无法扩展</a:t>
            </a:r>
          </a:p>
        </p:txBody>
      </p:sp>
      <p:sp>
        <p:nvSpPr>
          <p:cNvPr id="27" name="任意多边形: 形状 11"/>
          <p:cNvSpPr/>
          <p:nvPr/>
        </p:nvSpPr>
        <p:spPr>
          <a:xfrm>
            <a:off x="6992254" y="4593820"/>
            <a:ext cx="1696946" cy="674819"/>
          </a:xfrm>
          <a:custGeom>
            <a:avLst/>
            <a:gdLst>
              <a:gd name="connsiteX0" fmla="*/ 0 w 1696946"/>
              <a:gd name="connsiteY0" fmla="*/ 67482 h 674819"/>
              <a:gd name="connsiteX1" fmla="*/ 67482 w 1696946"/>
              <a:gd name="connsiteY1" fmla="*/ 0 h 674819"/>
              <a:gd name="connsiteX2" fmla="*/ 1629464 w 1696946"/>
              <a:gd name="connsiteY2" fmla="*/ 0 h 674819"/>
              <a:gd name="connsiteX3" fmla="*/ 1696946 w 1696946"/>
              <a:gd name="connsiteY3" fmla="*/ 67482 h 674819"/>
              <a:gd name="connsiteX4" fmla="*/ 1696946 w 1696946"/>
              <a:gd name="connsiteY4" fmla="*/ 607337 h 674819"/>
              <a:gd name="connsiteX5" fmla="*/ 1629464 w 1696946"/>
              <a:gd name="connsiteY5" fmla="*/ 674819 h 674819"/>
              <a:gd name="connsiteX6" fmla="*/ 67482 w 1696946"/>
              <a:gd name="connsiteY6" fmla="*/ 674819 h 674819"/>
              <a:gd name="connsiteX7" fmla="*/ 0 w 1696946"/>
              <a:gd name="connsiteY7" fmla="*/ 607337 h 674819"/>
              <a:gd name="connsiteX8" fmla="*/ 0 w 1696946"/>
              <a:gd name="connsiteY8" fmla="*/ 67482 h 67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96946" h="674819">
                <a:moveTo>
                  <a:pt x="0" y="67482"/>
                </a:moveTo>
                <a:cubicBezTo>
                  <a:pt x="0" y="30213"/>
                  <a:pt x="30213" y="0"/>
                  <a:pt x="67482" y="0"/>
                </a:cubicBezTo>
                <a:lnTo>
                  <a:pt x="1629464" y="0"/>
                </a:lnTo>
                <a:cubicBezTo>
                  <a:pt x="1666733" y="0"/>
                  <a:pt x="1696946" y="30213"/>
                  <a:pt x="1696946" y="67482"/>
                </a:cubicBezTo>
                <a:lnTo>
                  <a:pt x="1696946" y="607337"/>
                </a:lnTo>
                <a:cubicBezTo>
                  <a:pt x="1696946" y="644606"/>
                  <a:pt x="1666733" y="674819"/>
                  <a:pt x="1629464" y="674819"/>
                </a:cubicBezTo>
                <a:lnTo>
                  <a:pt x="67482" y="674819"/>
                </a:lnTo>
                <a:cubicBezTo>
                  <a:pt x="30213" y="674819"/>
                  <a:pt x="0" y="644606"/>
                  <a:pt x="0" y="607337"/>
                </a:cubicBezTo>
                <a:lnTo>
                  <a:pt x="0" y="67482"/>
                </a:lnTo>
                <a:close/>
              </a:path>
            </a:pathLst>
          </a:custGeom>
        </p:spPr>
        <p:style>
          <a:lnRef idx="2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865" tIns="45165" rIns="57865" bIns="45165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000" kern="1200" dirty="0"/>
              <a:t>客户设计方案</a:t>
            </a:r>
          </a:p>
        </p:txBody>
      </p:sp>
      <p:pic>
        <p:nvPicPr>
          <p:cNvPr id="28" name="Picture 5" descr="C:\Users\Mypc\Desktop\timg (9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13860" y="2021435"/>
            <a:ext cx="2307877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9" name="组合 53"/>
          <p:cNvGrpSpPr/>
          <p:nvPr/>
        </p:nvGrpSpPr>
        <p:grpSpPr>
          <a:xfrm>
            <a:off x="1181100" y="1749855"/>
            <a:ext cx="4881378" cy="714090"/>
            <a:chOff x="1136195" y="2091953"/>
            <a:chExt cx="4881378" cy="554031"/>
          </a:xfrm>
        </p:grpSpPr>
        <p:sp>
          <p:nvSpPr>
            <p:cNvPr id="30" name="文本框 27"/>
            <p:cNvSpPr txBox="1"/>
            <p:nvPr/>
          </p:nvSpPr>
          <p:spPr>
            <a:xfrm>
              <a:off x="1136195" y="2091953"/>
              <a:ext cx="2031325" cy="3581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目前存在问题</a:t>
              </a:r>
            </a:p>
          </p:txBody>
        </p:sp>
        <p:sp>
          <p:nvSpPr>
            <p:cNvPr id="31" name="文本框 28"/>
            <p:cNvSpPr txBox="1"/>
            <p:nvPr/>
          </p:nvSpPr>
          <p:spPr>
            <a:xfrm>
              <a:off x="1136195" y="2407193"/>
              <a:ext cx="4881378" cy="2387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2031325"/>
            <a:chOff x="3304037" y="-125467"/>
            <a:chExt cx="6448076" cy="203132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74947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集信的方案</a:t>
              </a:r>
            </a:p>
            <a:p>
              <a:pPr lvl="0">
                <a:defRPr/>
              </a:pP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The solutions JiXin offer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02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6484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4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集信的方案</a:t>
              </a:r>
            </a:p>
          </p:txBody>
        </p:sp>
        <p:sp>
          <p:nvSpPr>
            <p:cNvPr id="56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The solutions JiXin offer</a:t>
              </a:r>
            </a:p>
          </p:txBody>
        </p:sp>
      </p:grpSp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矩形 57"/>
          <p:cNvSpPr/>
          <p:nvPr/>
        </p:nvSpPr>
        <p:spPr>
          <a:xfrm>
            <a:off x="7139202" y="2371077"/>
            <a:ext cx="1649232" cy="1899206"/>
          </a:xfrm>
          <a:prstGeom prst="rect">
            <a:avLst/>
          </a:prstGeom>
          <a:blipFill dpi="0" rotWithShape="1">
            <a:blip r:embed="rId5" cstate="print">
              <a:alphaModFix amt="27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5796542" y="3467548"/>
            <a:ext cx="1909637" cy="15953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69" name="Picture 2" descr="E:\Works\Project\新品研发\新建文件夹\海关集信通\原图\切割后\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4214" y="2963493"/>
            <a:ext cx="3124860" cy="2966297"/>
          </a:xfrm>
          <a:prstGeom prst="rect">
            <a:avLst/>
          </a:prstGeom>
          <a:noFill/>
        </p:spPr>
      </p:pic>
      <p:pic>
        <p:nvPicPr>
          <p:cNvPr id="70" name="Picture 3" descr="E:\Works\Project\新品研发\新建文件夹\海关集信通\原图\切割后\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44815" y="2361112"/>
            <a:ext cx="2343645" cy="3156584"/>
          </a:xfrm>
          <a:prstGeom prst="rect">
            <a:avLst/>
          </a:prstGeom>
          <a:noFill/>
        </p:spPr>
      </p:pic>
      <p:sp>
        <p:nvSpPr>
          <p:cNvPr id="71" name="线形标注 2(带强调线) 70"/>
          <p:cNvSpPr/>
          <p:nvPr/>
        </p:nvSpPr>
        <p:spPr>
          <a:xfrm>
            <a:off x="5076462" y="5339756"/>
            <a:ext cx="1215223" cy="379841"/>
          </a:xfrm>
          <a:prstGeom prst="accentCallout2">
            <a:avLst>
              <a:gd name="adj1" fmla="val 18750"/>
              <a:gd name="adj2" fmla="val -8333"/>
              <a:gd name="adj3" fmla="val 49027"/>
              <a:gd name="adj4" fmla="val -30013"/>
              <a:gd name="adj5" fmla="val -144104"/>
              <a:gd name="adj6" fmla="val -80918"/>
            </a:avLst>
          </a:prstGeom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松耦合</a:t>
            </a:r>
          </a:p>
        </p:txBody>
      </p:sp>
      <p:sp>
        <p:nvSpPr>
          <p:cNvPr id="72" name="线形标注 2(带强调线) 71"/>
          <p:cNvSpPr/>
          <p:nvPr/>
        </p:nvSpPr>
        <p:spPr>
          <a:xfrm>
            <a:off x="1548070" y="3323533"/>
            <a:ext cx="1128422" cy="393004"/>
          </a:xfrm>
          <a:prstGeom prst="accentCallout2">
            <a:avLst>
              <a:gd name="adj1" fmla="val 31978"/>
              <a:gd name="adj2" fmla="val 110716"/>
              <a:gd name="adj3" fmla="val 60104"/>
              <a:gd name="adj4" fmla="val 143146"/>
              <a:gd name="adj5" fmla="val 218240"/>
              <a:gd name="adj6" fmla="val 172862"/>
            </a:avLst>
          </a:prstGeom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扩展性</a:t>
            </a:r>
          </a:p>
        </p:txBody>
      </p:sp>
      <p:sp>
        <p:nvSpPr>
          <p:cNvPr id="73" name="线形标注 2(带强调线) 72"/>
          <p:cNvSpPr/>
          <p:nvPr/>
        </p:nvSpPr>
        <p:spPr>
          <a:xfrm>
            <a:off x="5364495" y="2747469"/>
            <a:ext cx="1302026" cy="442646"/>
          </a:xfrm>
          <a:prstGeom prst="accentCallout2">
            <a:avLst>
              <a:gd name="adj1" fmla="val 18750"/>
              <a:gd name="adj2" fmla="val -8333"/>
              <a:gd name="adj3" fmla="val -9175"/>
              <a:gd name="adj4" fmla="val -26588"/>
              <a:gd name="adj5" fmla="val 153453"/>
              <a:gd name="adj6" fmla="val -85082"/>
            </a:avLst>
          </a:prstGeom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/>
              <a:t>模块化组合</a:t>
            </a:r>
          </a:p>
        </p:txBody>
      </p:sp>
      <p:sp>
        <p:nvSpPr>
          <p:cNvPr id="74" name="矩形 73"/>
          <p:cNvSpPr/>
          <p:nvPr/>
        </p:nvSpPr>
        <p:spPr>
          <a:xfrm>
            <a:off x="1476063" y="3827589"/>
            <a:ext cx="1475628" cy="13674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400" dirty="0">
                <a:solidFill>
                  <a:srgbClr val="00498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满足用户不断发展的要求，满足因技术发展需要而实现的扩展和升级的需求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868550" y="3539556"/>
            <a:ext cx="1736033" cy="143885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498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不同组件设定不同的功能，</a:t>
            </a:r>
            <a:endParaRPr lang="en-US" altLang="zh-CN" sz="1400" dirty="0">
              <a:solidFill>
                <a:srgbClr val="00498E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15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498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业务分解成多个小的独立</a:t>
            </a:r>
            <a:endParaRPr lang="en-US" altLang="zh-CN" sz="1400" dirty="0">
              <a:solidFill>
                <a:srgbClr val="00498E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1500"/>
              </a:lnSpc>
              <a:buFont typeface="Wingdings" panose="05000000000000000000" pitchFamily="2" charset="2"/>
              <a:buChar char="n"/>
            </a:pPr>
            <a:r>
              <a:rPr lang="zh-CN" altLang="en-US" sz="1400" dirty="0">
                <a:solidFill>
                  <a:srgbClr val="00498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互相作用的组件处理复杂、大型的业务</a:t>
            </a:r>
          </a:p>
        </p:txBody>
      </p:sp>
      <p:sp>
        <p:nvSpPr>
          <p:cNvPr id="76" name="矩形 75"/>
          <p:cNvSpPr/>
          <p:nvPr/>
        </p:nvSpPr>
        <p:spPr>
          <a:xfrm>
            <a:off x="7901974" y="5478278"/>
            <a:ext cx="30272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zh-CN" sz="1400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软、硬件可根据客户的不同需求进行不同的设计配置，快速响应定制化需求。多用途：可用于考勤、会议设备端、消费端以及电子班牌等领域</a:t>
            </a:r>
            <a:endParaRPr lang="zh-CN" altLang="en-US" sz="1400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77" name="组合 53"/>
          <p:cNvGrpSpPr/>
          <p:nvPr/>
        </p:nvGrpSpPr>
        <p:grpSpPr>
          <a:xfrm>
            <a:off x="1634043" y="1527045"/>
            <a:ext cx="5396635" cy="774615"/>
            <a:chOff x="1136194" y="2091953"/>
            <a:chExt cx="5396635" cy="600990"/>
          </a:xfrm>
        </p:grpSpPr>
        <p:sp>
          <p:nvSpPr>
            <p:cNvPr id="78" name="文本框 27"/>
            <p:cNvSpPr txBox="1"/>
            <p:nvPr/>
          </p:nvSpPr>
          <p:spPr>
            <a:xfrm>
              <a:off x="1136195" y="2091953"/>
              <a:ext cx="1706880" cy="35718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4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我们的方案</a:t>
              </a:r>
            </a:p>
          </p:txBody>
        </p:sp>
        <p:sp>
          <p:nvSpPr>
            <p:cNvPr id="79" name="文本框 28"/>
            <p:cNvSpPr txBox="1"/>
            <p:nvPr/>
          </p:nvSpPr>
          <p:spPr>
            <a:xfrm>
              <a:off x="1136194" y="2407195"/>
              <a:ext cx="5396635" cy="28574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扩展性强，松耦合，模块化组合灵活适应各种方案。</a:t>
              </a:r>
              <a:endPara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集信的方案</a:t>
              </a:r>
            </a:p>
          </p:txBody>
        </p:sp>
        <p:sp>
          <p:nvSpPr>
            <p:cNvPr id="56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The solutions JiXin offer</a:t>
              </a:r>
            </a:p>
          </p:txBody>
        </p:sp>
      </p:grpSp>
      <p:pic>
        <p:nvPicPr>
          <p:cNvPr id="84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E:\Works\Project\新品研发\新建文件夹\海关集信通\原图\切割后\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1903" y="3260272"/>
            <a:ext cx="1948966" cy="2582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组合 9"/>
          <p:cNvGrpSpPr/>
          <p:nvPr/>
        </p:nvGrpSpPr>
        <p:grpSpPr>
          <a:xfrm>
            <a:off x="5546725" y="2438400"/>
            <a:ext cx="5135880" cy="4057015"/>
            <a:chOff x="8735" y="3840"/>
            <a:chExt cx="8088" cy="6389"/>
          </a:xfrm>
        </p:grpSpPr>
        <p:pic>
          <p:nvPicPr>
            <p:cNvPr id="27" name="Picture 3" descr="C:\Users\Mypc\Desktop\timg (2)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806" y="3840"/>
              <a:ext cx="1230" cy="101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8" name="Picture 4" descr="C:\Users\Mypc\Desktop\u=245653317,2905946106&amp;fm=27&amp;gp=0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5101" y="6807"/>
              <a:ext cx="1723" cy="136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9" name="Picture 5" descr="C:\Users\Mypc\Desktop\timg (3)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702" y="9171"/>
              <a:ext cx="1399" cy="105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0" name="Picture 6" descr="C:\Users\Mypc\Desktop\timg (4)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430" y="4053"/>
              <a:ext cx="1320" cy="11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1" name="Picture 7" descr="C:\Users\Mypc\Desktop\timg (5)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735" y="8093"/>
              <a:ext cx="1966" cy="131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2" name="TextBox 31"/>
            <p:cNvSpPr txBox="1"/>
            <p:nvPr/>
          </p:nvSpPr>
          <p:spPr>
            <a:xfrm>
              <a:off x="13367" y="4651"/>
              <a:ext cx="1734" cy="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门禁控制器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69" y="7876"/>
              <a:ext cx="1599" cy="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MP2.5</a:t>
              </a:r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模块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313" y="9587"/>
              <a:ext cx="1465" cy="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温感模块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889" y="5249"/>
              <a:ext cx="1734" cy="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摄像头模块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328" y="9354"/>
              <a:ext cx="1465" cy="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通道闸机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470650" y="3080385"/>
            <a:ext cx="3091815" cy="3078480"/>
            <a:chOff x="10190" y="4851"/>
            <a:chExt cx="4869" cy="4848"/>
          </a:xfrm>
        </p:grpSpPr>
        <p:cxnSp>
          <p:nvCxnSpPr>
            <p:cNvPr id="42" name="直接连接符 41"/>
            <p:cNvCxnSpPr>
              <a:stCxn id="27" idx="2"/>
            </p:cNvCxnSpPr>
            <p:nvPr/>
          </p:nvCxnSpPr>
          <p:spPr>
            <a:xfrm flipH="1">
              <a:off x="12806" y="4851"/>
              <a:ext cx="615" cy="632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flipV="1">
              <a:off x="13045" y="7444"/>
              <a:ext cx="2014" cy="46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>
              <a:endCxn id="29" idx="1"/>
            </p:cNvCxnSpPr>
            <p:nvPr/>
          </p:nvCxnSpPr>
          <p:spPr>
            <a:xfrm>
              <a:off x="12806" y="9011"/>
              <a:ext cx="896" cy="689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>
              <a:off x="10190" y="5249"/>
              <a:ext cx="849" cy="52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V="1">
              <a:off x="10434" y="7876"/>
              <a:ext cx="359" cy="936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1320165" y="1442720"/>
            <a:ext cx="5744210" cy="4892040"/>
            <a:chOff x="2227" y="2405"/>
            <a:chExt cx="8898" cy="7077"/>
          </a:xfrm>
        </p:grpSpPr>
        <p:sp>
          <p:nvSpPr>
            <p:cNvPr id="58" name="内容占位符 1"/>
            <p:cNvSpPr txBox="1"/>
            <p:nvPr/>
          </p:nvSpPr>
          <p:spPr>
            <a:xfrm>
              <a:off x="2227" y="4652"/>
              <a:ext cx="3650" cy="483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 algn="l">
                <a:lnSpc>
                  <a:spcPct val="10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集成考勤系统</a:t>
              </a:r>
            </a:p>
            <a:p>
              <a:pPr marL="285750" indent="-285750" algn="l">
                <a:lnSpc>
                  <a:spcPct val="10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集成会议签到系统</a:t>
              </a:r>
            </a:p>
            <a:p>
              <a:pPr marL="285750" indent="-285750" algn="l">
                <a:lnSpc>
                  <a:spcPct val="10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集成门禁系统</a:t>
              </a:r>
            </a:p>
            <a:p>
              <a:pPr marL="285750" indent="-285750" algn="l">
                <a:lnSpc>
                  <a:spcPct val="10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集成智慧校园系统</a:t>
              </a:r>
            </a:p>
            <a:p>
              <a:pPr marL="285750" indent="-285750" algn="l">
                <a:lnSpc>
                  <a:spcPct val="10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集成人脸识别系统</a:t>
              </a:r>
            </a:p>
            <a:p>
              <a:pPr marL="285750" indent="-285750" algn="l">
                <a:lnSpc>
                  <a:spcPct val="10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集成车牌识别系统</a:t>
              </a:r>
            </a:p>
          </p:txBody>
        </p:sp>
        <p:grpSp>
          <p:nvGrpSpPr>
            <p:cNvPr id="74" name="组合 53"/>
            <p:cNvGrpSpPr/>
            <p:nvPr/>
          </p:nvGrpSpPr>
          <p:grpSpPr>
            <a:xfrm>
              <a:off x="2573" y="2405"/>
              <a:ext cx="8552" cy="1662"/>
              <a:chOff x="1136195" y="2091953"/>
              <a:chExt cx="5430289" cy="818917"/>
            </a:xfrm>
          </p:grpSpPr>
          <p:sp>
            <p:nvSpPr>
              <p:cNvPr id="75" name="文本框 27"/>
              <p:cNvSpPr txBox="1"/>
              <p:nvPr/>
            </p:nvSpPr>
            <p:spPr>
              <a:xfrm>
                <a:off x="1136195" y="2091953"/>
                <a:ext cx="1706880" cy="328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sz="24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  <a:ea typeface="+mj-ea"/>
                  </a:rPr>
                  <a:t>硬件模块化</a:t>
                </a:r>
              </a:p>
            </p:txBody>
          </p:sp>
          <p:sp>
            <p:nvSpPr>
              <p:cNvPr id="76" name="文本框 28"/>
              <p:cNvSpPr txBox="1"/>
              <p:nvPr/>
            </p:nvSpPr>
            <p:spPr>
              <a:xfrm>
                <a:off x="1169849" y="2451043"/>
                <a:ext cx="5396635" cy="459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zh-CN" altLang="en-US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硬件设备</a:t>
                </a:r>
                <a:r>
                  <a:rPr lang="zh-CN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是</a:t>
                </a:r>
                <a:r>
                  <a:rPr lang="zh-CN" altLang="en-US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多样的。不同的硬件设备模块的组合，</a:t>
                </a:r>
                <a:r>
                  <a:rPr lang="zh-CN" alt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满足不同客户的需求。</a:t>
                </a: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3752215" y="2099945"/>
            <a:ext cx="7901940" cy="4586605"/>
            <a:chOff x="5852" y="3529"/>
            <a:chExt cx="12444" cy="7223"/>
          </a:xfrm>
        </p:grpSpPr>
        <p:pic>
          <p:nvPicPr>
            <p:cNvPr id="57" name="Picture 11" descr="C:\Users\Mypc\Desktop\13-16-57-20-136978.png.middle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922" y="4091"/>
              <a:ext cx="2570" cy="220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7" name="Picture 3" descr="E:\Works\Project\新品研发\新建文件夹\海关集信通\海关照片\主2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5704" y="3529"/>
              <a:ext cx="2419" cy="181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8" name="Picture 9" descr="C:\Users\Mypc\Desktop\000-lakTrcoqOzgN.jp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5856" y="8486"/>
              <a:ext cx="2441" cy="18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9" name="Picture 10" descr="C:\Users\Mypc\Desktop\timg (6).jp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852" y="8057"/>
              <a:ext cx="2640" cy="15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40" name="直接连接符 39"/>
            <p:cNvCxnSpPr/>
            <p:nvPr/>
          </p:nvCxnSpPr>
          <p:spPr>
            <a:xfrm>
              <a:off x="14164" y="4413"/>
              <a:ext cx="1278" cy="24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8508" y="8998"/>
              <a:ext cx="454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>
              <a:stCxn id="29" idx="3"/>
            </p:cNvCxnSpPr>
            <p:nvPr/>
          </p:nvCxnSpPr>
          <p:spPr>
            <a:xfrm>
              <a:off x="15101" y="9700"/>
              <a:ext cx="1205" cy="31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>
              <a:endCxn id="38" idx="0"/>
            </p:cNvCxnSpPr>
            <p:nvPr/>
          </p:nvCxnSpPr>
          <p:spPr>
            <a:xfrm>
              <a:off x="16498" y="8057"/>
              <a:ext cx="578" cy="429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6300" y="6488"/>
              <a:ext cx="1966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人脸识别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5963" y="5483"/>
              <a:ext cx="1966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考勤签到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224" y="9698"/>
              <a:ext cx="1966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门禁通道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203" y="10316"/>
              <a:ext cx="1966" cy="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>
                  <a:latin typeface="仿宋" panose="02010609060101010101" pitchFamily="49" charset="-122"/>
                  <a:ea typeface="仿宋" panose="02010609060101010101" pitchFamily="49" charset="-122"/>
                </a:rPr>
                <a:t>智慧班牌</a:t>
              </a:r>
            </a:p>
          </p:txBody>
        </p:sp>
        <p:cxnSp>
          <p:nvCxnSpPr>
            <p:cNvPr id="85" name="直接连接符 84"/>
            <p:cNvCxnSpPr/>
            <p:nvPr/>
          </p:nvCxnSpPr>
          <p:spPr>
            <a:xfrm flipV="1">
              <a:off x="8719" y="4838"/>
              <a:ext cx="711" cy="13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ed0e774-3a9f-4657-9436-b2c16320f005"/>
</p:tagLst>
</file>

<file path=ppt/theme/theme1.xml><?xml version="1.0" encoding="utf-8"?>
<a:theme xmlns:a="http://schemas.openxmlformats.org/drawingml/2006/main" name="第一PPT，www.1ppt.com">
  <a:themeElements>
    <a:clrScheme name="自定义 1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9900"/>
      </a:accent1>
      <a:accent2>
        <a:srgbClr val="22374C"/>
      </a:accent2>
      <a:accent3>
        <a:srgbClr val="FF9900"/>
      </a:accent3>
      <a:accent4>
        <a:srgbClr val="22374C"/>
      </a:accent4>
      <a:accent5>
        <a:srgbClr val="FF9900"/>
      </a:accent5>
      <a:accent6>
        <a:srgbClr val="22374C"/>
      </a:accent6>
      <a:hlink>
        <a:srgbClr val="22374C"/>
      </a:hlink>
      <a:folHlink>
        <a:srgbClr val="22374C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1849</Words>
  <Application>Microsoft Office PowerPoint</Application>
  <PresentationFormat>自定义</PresentationFormat>
  <Paragraphs>299</Paragraphs>
  <Slides>31</Slides>
  <Notes>31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</dc:title>
  <dc:creator>第一PPT</dc:creator>
  <cp:keywords>www.1ppt.com</cp:keywords>
  <dc:description>www.1ppt.com</dc:description>
  <cp:lastModifiedBy>123</cp:lastModifiedBy>
  <cp:revision>295</cp:revision>
  <dcterms:created xsi:type="dcterms:W3CDTF">2017-09-25T13:59:00Z</dcterms:created>
  <dcterms:modified xsi:type="dcterms:W3CDTF">2019-05-05T01:36:43Z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